
<file path=[Content_Types].xml><?xml version="1.0" encoding="utf-8"?>
<Types xmlns="http://schemas.openxmlformats.org/package/2006/content-types">
  <Default ContentType="image/jpeg" Extension="jpg"/>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29.xml"/>
  <Override ContentType="application/vnd.openxmlformats-officedocument.presentationml.notesSlide+xml" PartName="/ppt/notesSlides/notesSlide32.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33.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34.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0.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35.xml"/>
  <Override ContentType="application/vnd.openxmlformats-officedocument.presentationml.notesSlide+xml" PartName="/ppt/notesSlides/notesSlide5.xml"/>
  <Override ContentType="application/vnd.openxmlformats-officedocument.presentationml.notesSlide+xml" PartName="/ppt/notesSlides/notesSlide31.xml"/>
  <Override ContentType="application/vnd.openxmlformats-officedocument.presentationml.notesSlide+xml" PartName="/ppt/notesSlides/notesSlide19.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custom-properties+xml" PartName="/docProps/custom.xml"/>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22.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20.xml"/>
  <Override ContentType="application/vnd.openxmlformats-officedocument.presentationml.slideLayout+xml" PartName="/ppt/slideLayouts/slideLayout9.xml"/>
  <Override ContentType="application/vnd.openxmlformats-officedocument.presentationml.slideLayout+xml" PartName="/ppt/slideLayouts/slideLayout19.xml"/>
  <Override ContentType="application/vnd.openxmlformats-officedocument.presentationml.slideLayout+xml" PartName="/ppt/slideLayouts/slideLayout4.xml"/>
  <Override ContentType="application/vnd.openxmlformats-officedocument.presentationml.slideLayout+xml" PartName="/ppt/slideLayouts/slideLayout17.xml"/>
  <Override ContentType="application/vnd.openxmlformats-officedocument.presentationml.slideLayout+xml" PartName="/ppt/slideLayouts/slideLayout1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21.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35.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34.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33.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9.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32.xml"/>
  <Override ContentType="application/vnd.openxmlformats-officedocument.presentationml.slide+xml" PartName="/ppt/slides/slide1.xml"/>
  <Override ContentType="application/vnd.openxmlformats-officedocument.presentationml.slide+xml" PartName="/ppt/slides/slide28.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31.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custom-properties" Target="docProps/custom.xml"/><Relationship Id="rId2" Type="http://schemas.openxmlformats.org/package/2006/relationships/metadata/core-properties" Target="docProps/core.xml"/><Relationship Id="rId3"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strictFirstAndLastChars="0" saveSubsetFonts="1" showSpecialPlsOnTitleSld="0">
  <p:sldMasterIdLst>
    <p:sldMasterId id="2147483648" r:id="rId4"/>
    <p:sldMasterId id="2147483660" r:id="rId5"/>
  </p:sldMasterIdLst>
  <p:notesMasterIdLst>
    <p:notesMasterId r:id="rId6"/>
  </p:notesMasterIdLst>
  <p:sldIdLst>
    <p:sldId id="256" r:id="rId7"/>
    <p:sldId id="257" r:id="rId8"/>
    <p:sldId id="258" r:id="rId9"/>
    <p:sldId id="259" r:id="rId10"/>
    <p:sldId id="260" r:id="rId11"/>
    <p:sldId id="261" r:id="rId12"/>
    <p:sldId id="262" r:id="rId13"/>
    <p:sldId id="263" r:id="rId14"/>
    <p:sldId id="264" r:id="rId15"/>
    <p:sldId id="265" r:id="rId16"/>
    <p:sldId id="266" r:id="rId17"/>
    <p:sldId id="267" r:id="rId18"/>
    <p:sldId id="268" r:id="rId19"/>
    <p:sldId id="269" r:id="rId20"/>
    <p:sldId id="270" r:id="rId21"/>
    <p:sldId id="271" r:id="rId22"/>
    <p:sldId id="272" r:id="rId23"/>
    <p:sldId id="273" r:id="rId24"/>
    <p:sldId id="274" r:id="rId25"/>
    <p:sldId id="275" r:id="rId26"/>
    <p:sldId id="276" r:id="rId27"/>
    <p:sldId id="277" r:id="rId28"/>
    <p:sldId id="278" r:id="rId29"/>
    <p:sldId id="279" r:id="rId30"/>
    <p:sldId id="280" r:id="rId31"/>
    <p:sldId id="281" r:id="rId32"/>
    <p:sldId id="282" r:id="rId33"/>
    <p:sldId id="283" r:id="rId34"/>
    <p:sldId id="284" r:id="rId35"/>
    <p:sldId id="285" r:id="rId36"/>
    <p:sldId id="286" r:id="rId37"/>
    <p:sldId id="287" r:id="rId38"/>
    <p:sldId id="288" r:id="rId39"/>
    <p:sldId id="289" r:id="rId40"/>
    <p:sldId id="290" r:id="rId41"/>
  </p:sldIdLst>
  <p:sldSz cy="6858000" cx="12192000"/>
  <p:notesSz cx="6858000" cy="91440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2160">
          <p15:clr>
            <a:srgbClr val="A4A3A4"/>
          </p15:clr>
        </p15:guide>
        <p15:guide id="2" pos="3840">
          <p15:clr>
            <a:srgbClr val="A4A3A4"/>
          </p15:clr>
        </p15:guide>
      </p15:sldGuideLst>
    </p:ext>
    <p:ext uri="GoogleSlidesCustomDataVersion2">
      <go:slidesCustomData xmlns:go="http://customooxmlschemas.google.com/" r:id="rId42" roundtripDataSignature="AMtx7mgfe9SVCTB+SFD27o1AmmAQhuj7Iw=="/>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2160" orient="horz"/>
        <p:guide pos="3840"/>
      </p:guideLst>
    </p:cSldViewPr>
  </p:slideViewPr>
</p:viewPr>
</file>

<file path=ppt/_rels/presentation.xml.rels><?xml version="1.0" encoding="UTF-8" standalone="yes"?><Relationships xmlns="http://schemas.openxmlformats.org/package/2006/relationships"><Relationship Id="rId40" Type="http://schemas.openxmlformats.org/officeDocument/2006/relationships/slide" Target="slides/slide34.xml"/><Relationship Id="rId20" Type="http://schemas.openxmlformats.org/officeDocument/2006/relationships/slide" Target="slides/slide14.xml"/><Relationship Id="rId42" Type="http://customschemas.google.com/relationships/presentationmetadata" Target="metadata"/><Relationship Id="rId41" Type="http://schemas.openxmlformats.org/officeDocument/2006/relationships/slide" Target="slides/slide35.xml"/><Relationship Id="rId22" Type="http://schemas.openxmlformats.org/officeDocument/2006/relationships/slide" Target="slides/slide16.xml"/><Relationship Id="rId21" Type="http://schemas.openxmlformats.org/officeDocument/2006/relationships/slide" Target="slides/slide15.xml"/><Relationship Id="rId24" Type="http://schemas.openxmlformats.org/officeDocument/2006/relationships/slide" Target="slides/slide18.xml"/><Relationship Id="rId23" Type="http://schemas.openxmlformats.org/officeDocument/2006/relationships/slide" Target="slides/slide17.xml"/><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3.xml"/><Relationship Id="rId26" Type="http://schemas.openxmlformats.org/officeDocument/2006/relationships/slide" Target="slides/slide20.xml"/><Relationship Id="rId25" Type="http://schemas.openxmlformats.org/officeDocument/2006/relationships/slide" Target="slides/slide19.xml"/><Relationship Id="rId28" Type="http://schemas.openxmlformats.org/officeDocument/2006/relationships/slide" Target="slides/slide22.xml"/><Relationship Id="rId27" Type="http://schemas.openxmlformats.org/officeDocument/2006/relationships/slide" Target="slides/slide21.xml"/><Relationship Id="rId5" Type="http://schemas.openxmlformats.org/officeDocument/2006/relationships/slideMaster" Target="slideMasters/slideMaster2.xml"/><Relationship Id="rId6" Type="http://schemas.openxmlformats.org/officeDocument/2006/relationships/notesMaster" Target="notesMasters/notesMaster1.xml"/><Relationship Id="rId29" Type="http://schemas.openxmlformats.org/officeDocument/2006/relationships/slide" Target="slides/slide23.xml"/><Relationship Id="rId7" Type="http://schemas.openxmlformats.org/officeDocument/2006/relationships/slide" Target="slides/slide1.xml"/><Relationship Id="rId8" Type="http://schemas.openxmlformats.org/officeDocument/2006/relationships/slide" Target="slides/slide2.xml"/><Relationship Id="rId31" Type="http://schemas.openxmlformats.org/officeDocument/2006/relationships/slide" Target="slides/slide25.xml"/><Relationship Id="rId30" Type="http://schemas.openxmlformats.org/officeDocument/2006/relationships/slide" Target="slides/slide24.xml"/><Relationship Id="rId11" Type="http://schemas.openxmlformats.org/officeDocument/2006/relationships/slide" Target="slides/slide5.xml"/><Relationship Id="rId33" Type="http://schemas.openxmlformats.org/officeDocument/2006/relationships/slide" Target="slides/slide27.xml"/><Relationship Id="rId10" Type="http://schemas.openxmlformats.org/officeDocument/2006/relationships/slide" Target="slides/slide4.xml"/><Relationship Id="rId32" Type="http://schemas.openxmlformats.org/officeDocument/2006/relationships/slide" Target="slides/slide26.xml"/><Relationship Id="rId13" Type="http://schemas.openxmlformats.org/officeDocument/2006/relationships/slide" Target="slides/slide7.xml"/><Relationship Id="rId35" Type="http://schemas.openxmlformats.org/officeDocument/2006/relationships/slide" Target="slides/slide29.xml"/><Relationship Id="rId12" Type="http://schemas.openxmlformats.org/officeDocument/2006/relationships/slide" Target="slides/slide6.xml"/><Relationship Id="rId34" Type="http://schemas.openxmlformats.org/officeDocument/2006/relationships/slide" Target="slides/slide28.xml"/><Relationship Id="rId15" Type="http://schemas.openxmlformats.org/officeDocument/2006/relationships/slide" Target="slides/slide9.xml"/><Relationship Id="rId37" Type="http://schemas.openxmlformats.org/officeDocument/2006/relationships/slide" Target="slides/slide31.xml"/><Relationship Id="rId14" Type="http://schemas.openxmlformats.org/officeDocument/2006/relationships/slide" Target="slides/slide8.xml"/><Relationship Id="rId36" Type="http://schemas.openxmlformats.org/officeDocument/2006/relationships/slide" Target="slides/slide30.xml"/><Relationship Id="rId17" Type="http://schemas.openxmlformats.org/officeDocument/2006/relationships/slide" Target="slides/slide11.xml"/><Relationship Id="rId39" Type="http://schemas.openxmlformats.org/officeDocument/2006/relationships/slide" Target="slides/slide33.xml"/><Relationship Id="rId16" Type="http://schemas.openxmlformats.org/officeDocument/2006/relationships/slide" Target="slides/slide10.xml"/><Relationship Id="rId38" Type="http://schemas.openxmlformats.org/officeDocument/2006/relationships/slide" Target="slides/slide32.xml"/><Relationship Id="rId19" Type="http://schemas.openxmlformats.org/officeDocument/2006/relationships/slide" Target="slides/slide13.xml"/><Relationship Id="rId18" Type="http://schemas.openxmlformats.org/officeDocument/2006/relationships/slide" Target="slides/slide1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8788"/>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3884613" y="0"/>
            <a:ext cx="2971800" cy="458788"/>
          </a:xfrm>
          <a:prstGeom prst="rect">
            <a:avLst/>
          </a:prstGeom>
          <a:noFill/>
          <a:ln>
            <a:noFill/>
          </a:ln>
        </p:spPr>
        <p:txBody>
          <a:bodyPr anchorCtr="0" anchor="t" bIns="45700" lIns="91425" spcFirstLastPara="1" rIns="91425" wrap="square" tIns="45700">
            <a:noAutofit/>
          </a:bodyPr>
          <a:lstStyle>
            <a:lvl1pPr lvl="0" marR="0" rtl="0" algn="r">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indent="-228600" lvl="1" marL="9144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2pPr>
            <a:lvl3pPr indent="-228600" lvl="2" marL="13716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3pPr>
            <a:lvl4pPr indent="-228600" lvl="3" marL="18288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4pPr>
            <a:lvl5pPr indent="-228600" lvl="4" marL="22860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5pPr>
            <a:lvl6pPr indent="-228600" lvl="5" marL="27432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6pPr>
            <a:lvl7pPr indent="-228600" lvl="6" marL="32004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7pPr>
            <a:lvl8pPr indent="-228600" lvl="7" marL="36576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8pPr>
            <a:lvl9pPr indent="-228600" lvl="8" marL="41148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8685213"/>
            <a:ext cx="2971800" cy="458787"/>
          </a:xfrm>
          <a:prstGeom prst="rect">
            <a:avLst/>
          </a:prstGeom>
          <a:noFill/>
          <a:ln>
            <a:noFill/>
          </a:ln>
        </p:spPr>
        <p:txBody>
          <a:bodyPr anchorCtr="0" anchor="b"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lv-LV"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9" name="Shape 159"/>
        <p:cNvGrpSpPr/>
        <p:nvPr/>
      </p:nvGrpSpPr>
      <p:grpSpPr>
        <a:xfrm>
          <a:off x="0" y="0"/>
          <a:ext cx="0" cy="0"/>
          <a:chOff x="0" y="0"/>
          <a:chExt cx="0" cy="0"/>
        </a:xfrm>
      </p:grpSpPr>
      <p:sp>
        <p:nvSpPr>
          <p:cNvPr id="160" name="Google Shape;160;g152e5d31c29_1_1: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61" name="Google Shape;161;g152e5d31c29_1_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9" name="Shape 279"/>
        <p:cNvGrpSpPr/>
        <p:nvPr/>
      </p:nvGrpSpPr>
      <p:grpSpPr>
        <a:xfrm>
          <a:off x="0" y="0"/>
          <a:ext cx="0" cy="0"/>
          <a:chOff x="0" y="0"/>
          <a:chExt cx="0" cy="0"/>
        </a:xfrm>
      </p:grpSpPr>
      <p:sp>
        <p:nvSpPr>
          <p:cNvPr id="280" name="Google Shape;280;g2523f248869_4_192: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81" name="Google Shape;281;g2523f248869_4_19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0" name="Shape 290"/>
        <p:cNvGrpSpPr/>
        <p:nvPr/>
      </p:nvGrpSpPr>
      <p:grpSpPr>
        <a:xfrm>
          <a:off x="0" y="0"/>
          <a:ext cx="0" cy="0"/>
          <a:chOff x="0" y="0"/>
          <a:chExt cx="0" cy="0"/>
        </a:xfrm>
      </p:grpSpPr>
      <p:sp>
        <p:nvSpPr>
          <p:cNvPr id="291" name="Google Shape;291;p9: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92" name="Google Shape;292;p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3" name="Shape 303"/>
        <p:cNvGrpSpPr/>
        <p:nvPr/>
      </p:nvGrpSpPr>
      <p:grpSpPr>
        <a:xfrm>
          <a:off x="0" y="0"/>
          <a:ext cx="0" cy="0"/>
          <a:chOff x="0" y="0"/>
          <a:chExt cx="0" cy="0"/>
        </a:xfrm>
      </p:grpSpPr>
      <p:sp>
        <p:nvSpPr>
          <p:cNvPr id="304" name="Google Shape;304;p1: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305" name="Google Shape;305;p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2" name="Shape 312"/>
        <p:cNvGrpSpPr/>
        <p:nvPr/>
      </p:nvGrpSpPr>
      <p:grpSpPr>
        <a:xfrm>
          <a:off x="0" y="0"/>
          <a:ext cx="0" cy="0"/>
          <a:chOff x="0" y="0"/>
          <a:chExt cx="0" cy="0"/>
        </a:xfrm>
      </p:grpSpPr>
      <p:sp>
        <p:nvSpPr>
          <p:cNvPr id="313" name="Google Shape;313;g155228128c0_0_3: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314" name="Google Shape;314;g155228128c0_0_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5" name="Shape 325"/>
        <p:cNvGrpSpPr/>
        <p:nvPr/>
      </p:nvGrpSpPr>
      <p:grpSpPr>
        <a:xfrm>
          <a:off x="0" y="0"/>
          <a:ext cx="0" cy="0"/>
          <a:chOff x="0" y="0"/>
          <a:chExt cx="0" cy="0"/>
        </a:xfrm>
      </p:grpSpPr>
      <p:sp>
        <p:nvSpPr>
          <p:cNvPr id="326" name="Google Shape;326;g2523f248869_1_0: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327" name="Google Shape;327;g2523f248869_1_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6" name="Shape 336"/>
        <p:cNvGrpSpPr/>
        <p:nvPr/>
      </p:nvGrpSpPr>
      <p:grpSpPr>
        <a:xfrm>
          <a:off x="0" y="0"/>
          <a:ext cx="0" cy="0"/>
          <a:chOff x="0" y="0"/>
          <a:chExt cx="0" cy="0"/>
        </a:xfrm>
      </p:grpSpPr>
      <p:sp>
        <p:nvSpPr>
          <p:cNvPr id="337" name="Google Shape;337;p12: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338" name="Google Shape;338;p1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8" name="Shape 368"/>
        <p:cNvGrpSpPr/>
        <p:nvPr/>
      </p:nvGrpSpPr>
      <p:grpSpPr>
        <a:xfrm>
          <a:off x="0" y="0"/>
          <a:ext cx="0" cy="0"/>
          <a:chOff x="0" y="0"/>
          <a:chExt cx="0" cy="0"/>
        </a:xfrm>
      </p:grpSpPr>
      <p:sp>
        <p:nvSpPr>
          <p:cNvPr id="369" name="Google Shape;369;p35: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370" name="Google Shape;370;p3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7" name="Shape 377"/>
        <p:cNvGrpSpPr/>
        <p:nvPr/>
      </p:nvGrpSpPr>
      <p:grpSpPr>
        <a:xfrm>
          <a:off x="0" y="0"/>
          <a:ext cx="0" cy="0"/>
          <a:chOff x="0" y="0"/>
          <a:chExt cx="0" cy="0"/>
        </a:xfrm>
      </p:grpSpPr>
      <p:sp>
        <p:nvSpPr>
          <p:cNvPr id="378" name="Google Shape;378;g2523f248869_4_202: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379" name="Google Shape;379;g2523f248869_4_20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8" name="Shape 388"/>
        <p:cNvGrpSpPr/>
        <p:nvPr/>
      </p:nvGrpSpPr>
      <p:grpSpPr>
        <a:xfrm>
          <a:off x="0" y="0"/>
          <a:ext cx="0" cy="0"/>
          <a:chOff x="0" y="0"/>
          <a:chExt cx="0" cy="0"/>
        </a:xfrm>
      </p:grpSpPr>
      <p:sp>
        <p:nvSpPr>
          <p:cNvPr id="389" name="Google Shape;389;p36: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390" name="Google Shape;390;p3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01" name="Shape 401"/>
        <p:cNvGrpSpPr/>
        <p:nvPr/>
      </p:nvGrpSpPr>
      <p:grpSpPr>
        <a:xfrm>
          <a:off x="0" y="0"/>
          <a:ext cx="0" cy="0"/>
          <a:chOff x="0" y="0"/>
          <a:chExt cx="0" cy="0"/>
        </a:xfrm>
      </p:grpSpPr>
      <p:sp>
        <p:nvSpPr>
          <p:cNvPr id="402" name="Google Shape;402;p54: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403" name="Google Shape;403;p5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5" name="Shape 175"/>
        <p:cNvGrpSpPr/>
        <p:nvPr/>
      </p:nvGrpSpPr>
      <p:grpSpPr>
        <a:xfrm>
          <a:off x="0" y="0"/>
          <a:ext cx="0" cy="0"/>
          <a:chOff x="0" y="0"/>
          <a:chExt cx="0" cy="0"/>
        </a:xfrm>
      </p:grpSpPr>
      <p:sp>
        <p:nvSpPr>
          <p:cNvPr id="176" name="Google Shape;176;p2: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77" name="Google Shape;177;p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17" name="Shape 417"/>
        <p:cNvGrpSpPr/>
        <p:nvPr/>
      </p:nvGrpSpPr>
      <p:grpSpPr>
        <a:xfrm>
          <a:off x="0" y="0"/>
          <a:ext cx="0" cy="0"/>
          <a:chOff x="0" y="0"/>
          <a:chExt cx="0" cy="0"/>
        </a:xfrm>
      </p:grpSpPr>
      <p:sp>
        <p:nvSpPr>
          <p:cNvPr id="418" name="Google Shape;418;p55: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419" name="Google Shape;419;p5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26" name="Shape 426"/>
        <p:cNvGrpSpPr/>
        <p:nvPr/>
      </p:nvGrpSpPr>
      <p:grpSpPr>
        <a:xfrm>
          <a:off x="0" y="0"/>
          <a:ext cx="0" cy="0"/>
          <a:chOff x="0" y="0"/>
          <a:chExt cx="0" cy="0"/>
        </a:xfrm>
      </p:grpSpPr>
      <p:sp>
        <p:nvSpPr>
          <p:cNvPr id="427" name="Google Shape;427;g2523f248869_4_212: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428" name="Google Shape;428;g2523f248869_4_21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37" name="Shape 437"/>
        <p:cNvGrpSpPr/>
        <p:nvPr/>
      </p:nvGrpSpPr>
      <p:grpSpPr>
        <a:xfrm>
          <a:off x="0" y="0"/>
          <a:ext cx="0" cy="0"/>
          <a:chOff x="0" y="0"/>
          <a:chExt cx="0" cy="0"/>
        </a:xfrm>
      </p:grpSpPr>
      <p:sp>
        <p:nvSpPr>
          <p:cNvPr id="438" name="Google Shape;438;g2523f248869_4_109: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439" name="Google Shape;439;g2523f248869_4_10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74" name="Shape 474"/>
        <p:cNvGrpSpPr/>
        <p:nvPr/>
      </p:nvGrpSpPr>
      <p:grpSpPr>
        <a:xfrm>
          <a:off x="0" y="0"/>
          <a:ext cx="0" cy="0"/>
          <a:chOff x="0" y="0"/>
          <a:chExt cx="0" cy="0"/>
        </a:xfrm>
      </p:grpSpPr>
      <p:sp>
        <p:nvSpPr>
          <p:cNvPr id="475" name="Google Shape;475;g152e5d31c29_3_41: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476" name="Google Shape;476;g152e5d31c29_3_4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86" name="Shape 486"/>
        <p:cNvGrpSpPr/>
        <p:nvPr/>
      </p:nvGrpSpPr>
      <p:grpSpPr>
        <a:xfrm>
          <a:off x="0" y="0"/>
          <a:ext cx="0" cy="0"/>
          <a:chOff x="0" y="0"/>
          <a:chExt cx="0" cy="0"/>
        </a:xfrm>
      </p:grpSpPr>
      <p:sp>
        <p:nvSpPr>
          <p:cNvPr id="487" name="Google Shape;487;p37: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488" name="Google Shape;488;p3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13" name="Shape 513"/>
        <p:cNvGrpSpPr/>
        <p:nvPr/>
      </p:nvGrpSpPr>
      <p:grpSpPr>
        <a:xfrm>
          <a:off x="0" y="0"/>
          <a:ext cx="0" cy="0"/>
          <a:chOff x="0" y="0"/>
          <a:chExt cx="0" cy="0"/>
        </a:xfrm>
      </p:grpSpPr>
      <p:sp>
        <p:nvSpPr>
          <p:cNvPr id="514" name="Google Shape;514;p27: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515" name="Google Shape;515;p2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21" name="Shape 521"/>
        <p:cNvGrpSpPr/>
        <p:nvPr/>
      </p:nvGrpSpPr>
      <p:grpSpPr>
        <a:xfrm>
          <a:off x="0" y="0"/>
          <a:ext cx="0" cy="0"/>
          <a:chOff x="0" y="0"/>
          <a:chExt cx="0" cy="0"/>
        </a:xfrm>
      </p:grpSpPr>
      <p:sp>
        <p:nvSpPr>
          <p:cNvPr id="522" name="Google Shape;522;p57: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523" name="Google Shape;523;p5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30" name="Shape 530"/>
        <p:cNvGrpSpPr/>
        <p:nvPr/>
      </p:nvGrpSpPr>
      <p:grpSpPr>
        <a:xfrm>
          <a:off x="0" y="0"/>
          <a:ext cx="0" cy="0"/>
          <a:chOff x="0" y="0"/>
          <a:chExt cx="0" cy="0"/>
        </a:xfrm>
      </p:grpSpPr>
      <p:sp>
        <p:nvSpPr>
          <p:cNvPr id="531" name="Google Shape;531;g2523f248869_4_222: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532" name="Google Shape;532;g2523f248869_4_22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41" name="Shape 541"/>
        <p:cNvGrpSpPr/>
        <p:nvPr/>
      </p:nvGrpSpPr>
      <p:grpSpPr>
        <a:xfrm>
          <a:off x="0" y="0"/>
          <a:ext cx="0" cy="0"/>
          <a:chOff x="0" y="0"/>
          <a:chExt cx="0" cy="0"/>
        </a:xfrm>
      </p:grpSpPr>
      <p:sp>
        <p:nvSpPr>
          <p:cNvPr id="542" name="Google Shape;542;p59: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543" name="Google Shape;543;p5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54" name="Shape 554"/>
        <p:cNvGrpSpPr/>
        <p:nvPr/>
      </p:nvGrpSpPr>
      <p:grpSpPr>
        <a:xfrm>
          <a:off x="0" y="0"/>
          <a:ext cx="0" cy="0"/>
          <a:chOff x="0" y="0"/>
          <a:chExt cx="0" cy="0"/>
        </a:xfrm>
      </p:grpSpPr>
      <p:sp>
        <p:nvSpPr>
          <p:cNvPr id="555" name="Google Shape;555;p60: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556" name="Google Shape;556;p6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7" name="Shape 187"/>
        <p:cNvGrpSpPr/>
        <p:nvPr/>
      </p:nvGrpSpPr>
      <p:grpSpPr>
        <a:xfrm>
          <a:off x="0" y="0"/>
          <a:ext cx="0" cy="0"/>
          <a:chOff x="0" y="0"/>
          <a:chExt cx="0" cy="0"/>
        </a:xfrm>
      </p:grpSpPr>
      <p:sp>
        <p:nvSpPr>
          <p:cNvPr id="188" name="Google Shape;188;p3: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89" name="Google Shape;189;p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67" name="Shape 567"/>
        <p:cNvGrpSpPr/>
        <p:nvPr/>
      </p:nvGrpSpPr>
      <p:grpSpPr>
        <a:xfrm>
          <a:off x="0" y="0"/>
          <a:ext cx="0" cy="0"/>
          <a:chOff x="0" y="0"/>
          <a:chExt cx="0" cy="0"/>
        </a:xfrm>
      </p:grpSpPr>
      <p:sp>
        <p:nvSpPr>
          <p:cNvPr id="568" name="Google Shape;568;p61: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569" name="Google Shape;569;p6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76" name="Shape 576"/>
        <p:cNvGrpSpPr/>
        <p:nvPr/>
      </p:nvGrpSpPr>
      <p:grpSpPr>
        <a:xfrm>
          <a:off x="0" y="0"/>
          <a:ext cx="0" cy="0"/>
          <a:chOff x="0" y="0"/>
          <a:chExt cx="0" cy="0"/>
        </a:xfrm>
      </p:grpSpPr>
      <p:sp>
        <p:nvSpPr>
          <p:cNvPr id="577" name="Google Shape;577;g2523f248869_4_232: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578" name="Google Shape;578;g2523f248869_4_23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87" name="Shape 587"/>
        <p:cNvGrpSpPr/>
        <p:nvPr/>
      </p:nvGrpSpPr>
      <p:grpSpPr>
        <a:xfrm>
          <a:off x="0" y="0"/>
          <a:ext cx="0" cy="0"/>
          <a:chOff x="0" y="0"/>
          <a:chExt cx="0" cy="0"/>
        </a:xfrm>
      </p:grpSpPr>
      <p:sp>
        <p:nvSpPr>
          <p:cNvPr id="588" name="Google Shape;588;p31: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589" name="Google Shape;589;p3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06" name="Shape 606"/>
        <p:cNvGrpSpPr/>
        <p:nvPr/>
      </p:nvGrpSpPr>
      <p:grpSpPr>
        <a:xfrm>
          <a:off x="0" y="0"/>
          <a:ext cx="0" cy="0"/>
          <a:chOff x="0" y="0"/>
          <a:chExt cx="0" cy="0"/>
        </a:xfrm>
      </p:grpSpPr>
      <p:sp>
        <p:nvSpPr>
          <p:cNvPr id="607" name="Google Shape;607;p38: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608" name="Google Shape;608;p3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14" name="Shape 614"/>
        <p:cNvGrpSpPr/>
        <p:nvPr/>
      </p:nvGrpSpPr>
      <p:grpSpPr>
        <a:xfrm>
          <a:off x="0" y="0"/>
          <a:ext cx="0" cy="0"/>
          <a:chOff x="0" y="0"/>
          <a:chExt cx="0" cy="0"/>
        </a:xfrm>
      </p:grpSpPr>
      <p:sp>
        <p:nvSpPr>
          <p:cNvPr id="615" name="Google Shape;615;p7: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616" name="Google Shape;616;p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3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23" name="Shape 623"/>
        <p:cNvGrpSpPr/>
        <p:nvPr/>
      </p:nvGrpSpPr>
      <p:grpSpPr>
        <a:xfrm>
          <a:off x="0" y="0"/>
          <a:ext cx="0" cy="0"/>
          <a:chOff x="0" y="0"/>
          <a:chExt cx="0" cy="0"/>
        </a:xfrm>
      </p:grpSpPr>
      <p:sp>
        <p:nvSpPr>
          <p:cNvPr id="624" name="Google Shape;624;g2523f248869_4_86: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625" name="Google Shape;625;g2523f248869_4_8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2" name="Shape 212"/>
        <p:cNvGrpSpPr/>
        <p:nvPr/>
      </p:nvGrpSpPr>
      <p:grpSpPr>
        <a:xfrm>
          <a:off x="0" y="0"/>
          <a:ext cx="0" cy="0"/>
          <a:chOff x="0" y="0"/>
          <a:chExt cx="0" cy="0"/>
        </a:xfrm>
      </p:grpSpPr>
      <p:sp>
        <p:nvSpPr>
          <p:cNvPr id="213" name="Google Shape;213;p4: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14" name="Google Shape;214;p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9" name="Shape 229"/>
        <p:cNvGrpSpPr/>
        <p:nvPr/>
      </p:nvGrpSpPr>
      <p:grpSpPr>
        <a:xfrm>
          <a:off x="0" y="0"/>
          <a:ext cx="0" cy="0"/>
          <a:chOff x="0" y="0"/>
          <a:chExt cx="0" cy="0"/>
        </a:xfrm>
      </p:grpSpPr>
      <p:sp>
        <p:nvSpPr>
          <p:cNvPr id="230" name="Google Shape;230;g25247badc8a_5_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31" name="Google Shape;231;g25247badc8a_5_0: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32" name="Google Shape;232;g25247badc8a_5_0: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rgbClr val="000000"/>
              </a:buClr>
              <a:buSzPts val="1200"/>
              <a:buFont typeface="Arial"/>
              <a:buNone/>
            </a:pPr>
            <a:fld id="{00000000-1234-1234-1234-123412341234}" type="slidenum">
              <a:rPr lang="lv-LV"/>
              <a:t>‹#›</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1" name="Shape 241"/>
        <p:cNvGrpSpPr/>
        <p:nvPr/>
      </p:nvGrpSpPr>
      <p:grpSpPr>
        <a:xfrm>
          <a:off x="0" y="0"/>
          <a:ext cx="0" cy="0"/>
          <a:chOff x="0" y="0"/>
          <a:chExt cx="0" cy="0"/>
        </a:xfrm>
      </p:grpSpPr>
      <p:sp>
        <p:nvSpPr>
          <p:cNvPr id="242" name="Google Shape;242;g2523f248869_4_180: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43" name="Google Shape;243;g2523f248869_4_18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2" name="Shape 252"/>
        <p:cNvGrpSpPr/>
        <p:nvPr/>
      </p:nvGrpSpPr>
      <p:grpSpPr>
        <a:xfrm>
          <a:off x="0" y="0"/>
          <a:ext cx="0" cy="0"/>
          <a:chOff x="0" y="0"/>
          <a:chExt cx="0" cy="0"/>
        </a:xfrm>
      </p:grpSpPr>
      <p:sp>
        <p:nvSpPr>
          <p:cNvPr id="253" name="Google Shape;253;p5: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54" name="Google Shape;254;p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0" name="Shape 260"/>
        <p:cNvGrpSpPr/>
        <p:nvPr/>
      </p:nvGrpSpPr>
      <p:grpSpPr>
        <a:xfrm>
          <a:off x="0" y="0"/>
          <a:ext cx="0" cy="0"/>
          <a:chOff x="0" y="0"/>
          <a:chExt cx="0" cy="0"/>
        </a:xfrm>
      </p:grpSpPr>
      <p:sp>
        <p:nvSpPr>
          <p:cNvPr id="261" name="Google Shape;261;p6: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62" name="Google Shape;262;p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0" name="Shape 270"/>
        <p:cNvGrpSpPr/>
        <p:nvPr/>
      </p:nvGrpSpPr>
      <p:grpSpPr>
        <a:xfrm>
          <a:off x="0" y="0"/>
          <a:ext cx="0" cy="0"/>
          <a:chOff x="0" y="0"/>
          <a:chExt cx="0" cy="0"/>
        </a:xfrm>
      </p:grpSpPr>
      <p:sp>
        <p:nvSpPr>
          <p:cNvPr id="271" name="Google Shape;271;p19: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72" name="Google Shape;272;p1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elfolie" type="title">
  <p:cSld name="TITLE">
    <p:spTree>
      <p:nvGrpSpPr>
        <p:cNvPr id="15" name="Shape 15"/>
        <p:cNvGrpSpPr/>
        <p:nvPr/>
      </p:nvGrpSpPr>
      <p:grpSpPr>
        <a:xfrm>
          <a:off x="0" y="0"/>
          <a:ext cx="0" cy="0"/>
          <a:chOff x="0" y="0"/>
          <a:chExt cx="0" cy="0"/>
        </a:xfrm>
      </p:grpSpPr>
      <p:sp>
        <p:nvSpPr>
          <p:cNvPr id="16" name="Google Shape;16;p43"/>
          <p:cNvSpPr txBox="1"/>
          <p:nvPr>
            <p:ph type="ctrTitle"/>
          </p:nvPr>
        </p:nvSpPr>
        <p:spPr>
          <a:xfrm>
            <a:off x="1524000" y="1122363"/>
            <a:ext cx="9144000" cy="2387600"/>
          </a:xfrm>
          <a:prstGeom prst="rect">
            <a:avLst/>
          </a:prstGeom>
          <a:noFill/>
          <a:ln>
            <a:noFill/>
          </a:ln>
        </p:spPr>
        <p:txBody>
          <a:bodyPr anchorCtr="0" anchor="b" bIns="45700" lIns="91425" spcFirstLastPara="1" rIns="91425" wrap="square" tIns="45700">
            <a:normAutofit/>
          </a:bodyPr>
          <a:lstStyle>
            <a:lvl1pPr lvl="0" algn="ctr">
              <a:lnSpc>
                <a:spcPct val="90000"/>
              </a:lnSpc>
              <a:spcBef>
                <a:spcPts val="0"/>
              </a:spcBef>
              <a:spcAft>
                <a:spcPts val="0"/>
              </a:spcAft>
              <a:buClr>
                <a:schemeClr val="dk1"/>
              </a:buClr>
              <a:buSzPts val="6000"/>
              <a:buFont typeface="Calibri"/>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7" name="Google Shape;17;p43"/>
          <p:cNvSpPr txBox="1"/>
          <p:nvPr>
            <p:ph idx="1" type="subTitle"/>
          </p:nvPr>
        </p:nvSpPr>
        <p:spPr>
          <a:xfrm>
            <a:off x="1524000" y="3602038"/>
            <a:ext cx="9144000" cy="1655762"/>
          </a:xfrm>
          <a:prstGeom prst="rect">
            <a:avLst/>
          </a:prstGeom>
          <a:noFill/>
          <a:ln>
            <a:noFill/>
          </a:ln>
        </p:spPr>
        <p:txBody>
          <a:bodyPr anchorCtr="0" anchor="t" bIns="45700" lIns="91425" spcFirstLastPara="1" rIns="91425" wrap="square" tIns="4570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p:txBody>
      </p:sp>
      <p:sp>
        <p:nvSpPr>
          <p:cNvPr id="18" name="Google Shape;18;p43"/>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9" name="Google Shape;19;p43"/>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0" name="Google Shape;20;p43"/>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lv-LV"/>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el und vertikaler Text" type="vertTx">
  <p:cSld name="VERTICAL_TEXT">
    <p:spTree>
      <p:nvGrpSpPr>
        <p:cNvPr id="72" name="Shape 72"/>
        <p:cNvGrpSpPr/>
        <p:nvPr/>
      </p:nvGrpSpPr>
      <p:grpSpPr>
        <a:xfrm>
          <a:off x="0" y="0"/>
          <a:ext cx="0" cy="0"/>
          <a:chOff x="0" y="0"/>
          <a:chExt cx="0" cy="0"/>
        </a:xfrm>
      </p:grpSpPr>
      <p:sp>
        <p:nvSpPr>
          <p:cNvPr id="73" name="Google Shape;73;p52"/>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4" name="Google Shape;74;p52"/>
          <p:cNvSpPr txBox="1"/>
          <p:nvPr>
            <p:ph idx="1" type="body"/>
          </p:nvPr>
        </p:nvSpPr>
        <p:spPr>
          <a:xfrm rot="5400000">
            <a:off x="3920331" y="-1256506"/>
            <a:ext cx="4351338" cy="105156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75" name="Google Shape;75;p52"/>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6" name="Google Shape;76;p52"/>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7" name="Google Shape;77;p52"/>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lv-LV"/>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kaler Titel und Text" type="vertTitleAndTx">
  <p:cSld name="VERTICAL_TITLE_AND_VERTICAL_TEXT">
    <p:spTree>
      <p:nvGrpSpPr>
        <p:cNvPr id="78" name="Shape 78"/>
        <p:cNvGrpSpPr/>
        <p:nvPr/>
      </p:nvGrpSpPr>
      <p:grpSpPr>
        <a:xfrm>
          <a:off x="0" y="0"/>
          <a:ext cx="0" cy="0"/>
          <a:chOff x="0" y="0"/>
          <a:chExt cx="0" cy="0"/>
        </a:xfrm>
      </p:grpSpPr>
      <p:sp>
        <p:nvSpPr>
          <p:cNvPr id="79" name="Google Shape;79;p53"/>
          <p:cNvSpPr txBox="1"/>
          <p:nvPr>
            <p:ph type="title"/>
          </p:nvPr>
        </p:nvSpPr>
        <p:spPr>
          <a:xfrm rot="5400000">
            <a:off x="7133431" y="1956594"/>
            <a:ext cx="5811838" cy="2628900"/>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0" name="Google Shape;80;p53"/>
          <p:cNvSpPr txBox="1"/>
          <p:nvPr>
            <p:ph idx="1" type="body"/>
          </p:nvPr>
        </p:nvSpPr>
        <p:spPr>
          <a:xfrm rot="5400000">
            <a:off x="1799431" y="-596106"/>
            <a:ext cx="5811838" cy="77343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81" name="Google Shape;81;p53"/>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2" name="Google Shape;82;p53"/>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3" name="Google Shape;83;p53"/>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lv-LV"/>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Inhalt mit Überschrift" type="objTx">
  <p:cSld name="OBJECT_WITH_CAPTION_TEXT">
    <p:spTree>
      <p:nvGrpSpPr>
        <p:cNvPr id="90" name="Shape 90"/>
        <p:cNvGrpSpPr/>
        <p:nvPr/>
      </p:nvGrpSpPr>
      <p:grpSpPr>
        <a:xfrm>
          <a:off x="0" y="0"/>
          <a:ext cx="0" cy="0"/>
          <a:chOff x="0" y="0"/>
          <a:chExt cx="0" cy="0"/>
        </a:xfrm>
      </p:grpSpPr>
      <p:sp>
        <p:nvSpPr>
          <p:cNvPr id="91" name="Google Shape;91;g25247badc8a_1_18"/>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92" name="Google Shape;92;g25247badc8a_1_18"/>
          <p:cNvSpPr txBox="1"/>
          <p:nvPr>
            <p:ph idx="1" type="body"/>
          </p:nvPr>
        </p:nvSpPr>
        <p:spPr>
          <a:xfrm>
            <a:off x="5183188" y="987425"/>
            <a:ext cx="6172200" cy="4873625"/>
          </a:xfrm>
          <a:prstGeom prst="rect">
            <a:avLst/>
          </a:prstGeom>
          <a:noFill/>
          <a:ln>
            <a:noFill/>
          </a:ln>
        </p:spPr>
        <p:txBody>
          <a:bodyPr anchorCtr="0" anchor="t" bIns="45700" lIns="91425" spcFirstLastPara="1" rIns="91425" wrap="square" tIns="45700">
            <a:normAutofit/>
          </a:bodyPr>
          <a:lstStyle>
            <a:lvl1pPr indent="-431800" lvl="0" marL="457200" algn="l">
              <a:lnSpc>
                <a:spcPct val="90000"/>
              </a:lnSpc>
              <a:spcBef>
                <a:spcPts val="1000"/>
              </a:spcBef>
              <a:spcAft>
                <a:spcPts val="0"/>
              </a:spcAft>
              <a:buClr>
                <a:schemeClr val="dk1"/>
              </a:buClr>
              <a:buSzPts val="3200"/>
              <a:buChar char="•"/>
              <a:defRPr sz="3200"/>
            </a:lvl1pPr>
            <a:lvl2pPr indent="-406400" lvl="1" marL="914400" algn="l">
              <a:lnSpc>
                <a:spcPct val="90000"/>
              </a:lnSpc>
              <a:spcBef>
                <a:spcPts val="500"/>
              </a:spcBef>
              <a:spcAft>
                <a:spcPts val="0"/>
              </a:spcAft>
              <a:buClr>
                <a:schemeClr val="dk1"/>
              </a:buClr>
              <a:buSzPts val="2800"/>
              <a:buChar char="•"/>
              <a:defRPr sz="2800"/>
            </a:lvl2pPr>
            <a:lvl3pPr indent="-381000" lvl="2" marL="1371600" algn="l">
              <a:lnSpc>
                <a:spcPct val="90000"/>
              </a:lnSpc>
              <a:spcBef>
                <a:spcPts val="500"/>
              </a:spcBef>
              <a:spcAft>
                <a:spcPts val="0"/>
              </a:spcAft>
              <a:buClr>
                <a:schemeClr val="dk1"/>
              </a:buClr>
              <a:buSzPts val="2400"/>
              <a:buChar char="•"/>
              <a:defRPr sz="2400"/>
            </a:lvl3pPr>
            <a:lvl4pPr indent="-355600" lvl="3" marL="1828800" algn="l">
              <a:lnSpc>
                <a:spcPct val="90000"/>
              </a:lnSpc>
              <a:spcBef>
                <a:spcPts val="500"/>
              </a:spcBef>
              <a:spcAft>
                <a:spcPts val="0"/>
              </a:spcAft>
              <a:buClr>
                <a:schemeClr val="dk1"/>
              </a:buClr>
              <a:buSzPts val="2000"/>
              <a:buChar char="•"/>
              <a:defRPr sz="2000"/>
            </a:lvl4pPr>
            <a:lvl5pPr indent="-355600" lvl="4" marL="2286000" algn="l">
              <a:lnSpc>
                <a:spcPct val="90000"/>
              </a:lnSpc>
              <a:spcBef>
                <a:spcPts val="500"/>
              </a:spcBef>
              <a:spcAft>
                <a:spcPts val="0"/>
              </a:spcAft>
              <a:buClr>
                <a:schemeClr val="dk1"/>
              </a:buClr>
              <a:buSzPts val="2000"/>
              <a:buChar char="•"/>
              <a:defRPr sz="2000"/>
            </a:lvl5pPr>
            <a:lvl6pPr indent="-355600" lvl="5" marL="2743200" algn="l">
              <a:lnSpc>
                <a:spcPct val="90000"/>
              </a:lnSpc>
              <a:spcBef>
                <a:spcPts val="500"/>
              </a:spcBef>
              <a:spcAft>
                <a:spcPts val="0"/>
              </a:spcAft>
              <a:buClr>
                <a:schemeClr val="dk1"/>
              </a:buClr>
              <a:buSzPts val="2000"/>
              <a:buChar char="•"/>
              <a:defRPr sz="2000"/>
            </a:lvl6pPr>
            <a:lvl7pPr indent="-355600" lvl="6" marL="3200400" algn="l">
              <a:lnSpc>
                <a:spcPct val="90000"/>
              </a:lnSpc>
              <a:spcBef>
                <a:spcPts val="500"/>
              </a:spcBef>
              <a:spcAft>
                <a:spcPts val="0"/>
              </a:spcAft>
              <a:buClr>
                <a:schemeClr val="dk1"/>
              </a:buClr>
              <a:buSzPts val="2000"/>
              <a:buChar char="•"/>
              <a:defRPr sz="2000"/>
            </a:lvl7pPr>
            <a:lvl8pPr indent="-355600" lvl="7" marL="3657600" algn="l">
              <a:lnSpc>
                <a:spcPct val="90000"/>
              </a:lnSpc>
              <a:spcBef>
                <a:spcPts val="500"/>
              </a:spcBef>
              <a:spcAft>
                <a:spcPts val="0"/>
              </a:spcAft>
              <a:buClr>
                <a:schemeClr val="dk1"/>
              </a:buClr>
              <a:buSzPts val="2000"/>
              <a:buChar char="•"/>
              <a:defRPr sz="2000"/>
            </a:lvl8pPr>
            <a:lvl9pPr indent="-355600" lvl="8" marL="4114800" algn="l">
              <a:lnSpc>
                <a:spcPct val="90000"/>
              </a:lnSpc>
              <a:spcBef>
                <a:spcPts val="500"/>
              </a:spcBef>
              <a:spcAft>
                <a:spcPts val="0"/>
              </a:spcAft>
              <a:buClr>
                <a:schemeClr val="dk1"/>
              </a:buClr>
              <a:buSzPts val="2000"/>
              <a:buChar char="•"/>
              <a:defRPr sz="2000"/>
            </a:lvl9pPr>
          </a:lstStyle>
          <a:p/>
        </p:txBody>
      </p:sp>
      <p:sp>
        <p:nvSpPr>
          <p:cNvPr id="93" name="Google Shape;93;g25247badc8a_1_18"/>
          <p:cNvSpPr txBox="1"/>
          <p:nvPr>
            <p:ph idx="2" type="body"/>
          </p:nvPr>
        </p:nvSpPr>
        <p:spPr>
          <a:xfrm>
            <a:off x="839788" y="2057400"/>
            <a:ext cx="3932237" cy="381158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94" name="Google Shape;94;g25247badc8a_1_18"/>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95" name="Google Shape;95;g25247badc8a_1_18"/>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96" name="Google Shape;96;g25247badc8a_1_18"/>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lv-LV"/>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elfolie" type="title">
  <p:cSld name="TITLE">
    <p:spTree>
      <p:nvGrpSpPr>
        <p:cNvPr id="97" name="Shape 97"/>
        <p:cNvGrpSpPr/>
        <p:nvPr/>
      </p:nvGrpSpPr>
      <p:grpSpPr>
        <a:xfrm>
          <a:off x="0" y="0"/>
          <a:ext cx="0" cy="0"/>
          <a:chOff x="0" y="0"/>
          <a:chExt cx="0" cy="0"/>
        </a:xfrm>
      </p:grpSpPr>
      <p:sp>
        <p:nvSpPr>
          <p:cNvPr id="98" name="Google Shape;98;g25247badc8a_1_6"/>
          <p:cNvSpPr txBox="1"/>
          <p:nvPr>
            <p:ph type="ctrTitle"/>
          </p:nvPr>
        </p:nvSpPr>
        <p:spPr>
          <a:xfrm>
            <a:off x="1524000" y="1122363"/>
            <a:ext cx="9144000" cy="2387600"/>
          </a:xfrm>
          <a:prstGeom prst="rect">
            <a:avLst/>
          </a:prstGeom>
          <a:noFill/>
          <a:ln>
            <a:noFill/>
          </a:ln>
        </p:spPr>
        <p:txBody>
          <a:bodyPr anchorCtr="0" anchor="b" bIns="45700" lIns="91425" spcFirstLastPara="1" rIns="91425" wrap="square" tIns="45700">
            <a:normAutofit/>
          </a:bodyPr>
          <a:lstStyle>
            <a:lvl1pPr lvl="0" algn="ctr">
              <a:lnSpc>
                <a:spcPct val="90000"/>
              </a:lnSpc>
              <a:spcBef>
                <a:spcPts val="0"/>
              </a:spcBef>
              <a:spcAft>
                <a:spcPts val="0"/>
              </a:spcAft>
              <a:buClr>
                <a:schemeClr val="dk1"/>
              </a:buClr>
              <a:buSzPts val="6000"/>
              <a:buFont typeface="Calibri"/>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99" name="Google Shape;99;g25247badc8a_1_6"/>
          <p:cNvSpPr txBox="1"/>
          <p:nvPr>
            <p:ph idx="1" type="subTitle"/>
          </p:nvPr>
        </p:nvSpPr>
        <p:spPr>
          <a:xfrm>
            <a:off x="1524000" y="3602038"/>
            <a:ext cx="9144000" cy="1655762"/>
          </a:xfrm>
          <a:prstGeom prst="rect">
            <a:avLst/>
          </a:prstGeom>
          <a:noFill/>
          <a:ln>
            <a:noFill/>
          </a:ln>
        </p:spPr>
        <p:txBody>
          <a:bodyPr anchorCtr="0" anchor="t" bIns="45700" lIns="91425" spcFirstLastPara="1" rIns="91425" wrap="square" tIns="4570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p:txBody>
      </p:sp>
      <p:sp>
        <p:nvSpPr>
          <p:cNvPr id="100" name="Google Shape;100;g25247badc8a_1_6"/>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01" name="Google Shape;101;g25247badc8a_1_6"/>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02" name="Google Shape;102;g25247badc8a_1_6"/>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lv-LV"/>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el und Inhalt" type="obj">
  <p:cSld name="OBJECT">
    <p:spTree>
      <p:nvGrpSpPr>
        <p:cNvPr id="103" name="Shape 103"/>
        <p:cNvGrpSpPr/>
        <p:nvPr/>
      </p:nvGrpSpPr>
      <p:grpSpPr>
        <a:xfrm>
          <a:off x="0" y="0"/>
          <a:ext cx="0" cy="0"/>
          <a:chOff x="0" y="0"/>
          <a:chExt cx="0" cy="0"/>
        </a:xfrm>
      </p:grpSpPr>
      <p:sp>
        <p:nvSpPr>
          <p:cNvPr id="104" name="Google Shape;104;g25247badc8a_1_12"/>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05" name="Google Shape;105;g25247badc8a_1_12"/>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06" name="Google Shape;106;g25247badc8a_1_12"/>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07" name="Google Shape;107;g25247badc8a_1_12"/>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08" name="Google Shape;108;g25247badc8a_1_12"/>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lv-LV"/>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Abschnitts-&#10;überschrift" type="secHead">
  <p:cSld name="SECTION_HEADER">
    <p:spTree>
      <p:nvGrpSpPr>
        <p:cNvPr id="109" name="Shape 109"/>
        <p:cNvGrpSpPr/>
        <p:nvPr/>
      </p:nvGrpSpPr>
      <p:grpSpPr>
        <a:xfrm>
          <a:off x="0" y="0"/>
          <a:ext cx="0" cy="0"/>
          <a:chOff x="0" y="0"/>
          <a:chExt cx="0" cy="0"/>
        </a:xfrm>
      </p:grpSpPr>
      <p:sp>
        <p:nvSpPr>
          <p:cNvPr id="110" name="Google Shape;110;g25247badc8a_1_25"/>
          <p:cNvSpPr txBox="1"/>
          <p:nvPr>
            <p:ph type="title"/>
          </p:nvPr>
        </p:nvSpPr>
        <p:spPr>
          <a:xfrm>
            <a:off x="831850" y="1709738"/>
            <a:ext cx="10515600" cy="2852737"/>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6000"/>
              <a:buFont typeface="Calibri"/>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11" name="Google Shape;111;g25247badc8a_1_25"/>
          <p:cNvSpPr txBox="1"/>
          <p:nvPr>
            <p:ph idx="1" type="body"/>
          </p:nvPr>
        </p:nvSpPr>
        <p:spPr>
          <a:xfrm>
            <a:off x="831850" y="4589463"/>
            <a:ext cx="10515600" cy="1500187"/>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rgbClr val="888888"/>
              </a:buClr>
              <a:buSzPts val="2400"/>
              <a:buNone/>
              <a:defRPr sz="2400">
                <a:solidFill>
                  <a:srgbClr val="888888"/>
                </a:solidFill>
              </a:defRPr>
            </a:lvl1pPr>
            <a:lvl2pPr indent="-228600" lvl="1" marL="914400" algn="l">
              <a:lnSpc>
                <a:spcPct val="90000"/>
              </a:lnSpc>
              <a:spcBef>
                <a:spcPts val="500"/>
              </a:spcBef>
              <a:spcAft>
                <a:spcPts val="0"/>
              </a:spcAft>
              <a:buClr>
                <a:srgbClr val="888888"/>
              </a:buClr>
              <a:buSzPts val="2000"/>
              <a:buNone/>
              <a:defRPr sz="2000">
                <a:solidFill>
                  <a:srgbClr val="888888"/>
                </a:solidFill>
              </a:defRPr>
            </a:lvl2pPr>
            <a:lvl3pPr indent="-228600" lvl="2" marL="1371600" algn="l">
              <a:lnSpc>
                <a:spcPct val="90000"/>
              </a:lnSpc>
              <a:spcBef>
                <a:spcPts val="500"/>
              </a:spcBef>
              <a:spcAft>
                <a:spcPts val="0"/>
              </a:spcAft>
              <a:buClr>
                <a:srgbClr val="888888"/>
              </a:buClr>
              <a:buSzPts val="1800"/>
              <a:buNone/>
              <a:defRPr sz="1800">
                <a:solidFill>
                  <a:srgbClr val="888888"/>
                </a:solidFill>
              </a:defRPr>
            </a:lvl3pPr>
            <a:lvl4pPr indent="-228600" lvl="3" marL="1828800" algn="l">
              <a:lnSpc>
                <a:spcPct val="90000"/>
              </a:lnSpc>
              <a:spcBef>
                <a:spcPts val="500"/>
              </a:spcBef>
              <a:spcAft>
                <a:spcPts val="0"/>
              </a:spcAft>
              <a:buClr>
                <a:srgbClr val="888888"/>
              </a:buClr>
              <a:buSzPts val="1600"/>
              <a:buNone/>
              <a:defRPr sz="1600">
                <a:solidFill>
                  <a:srgbClr val="888888"/>
                </a:solidFill>
              </a:defRPr>
            </a:lvl4pPr>
            <a:lvl5pPr indent="-228600" lvl="4" marL="2286000" algn="l">
              <a:lnSpc>
                <a:spcPct val="90000"/>
              </a:lnSpc>
              <a:spcBef>
                <a:spcPts val="500"/>
              </a:spcBef>
              <a:spcAft>
                <a:spcPts val="0"/>
              </a:spcAft>
              <a:buClr>
                <a:srgbClr val="888888"/>
              </a:buClr>
              <a:buSzPts val="1600"/>
              <a:buNone/>
              <a:defRPr sz="1600">
                <a:solidFill>
                  <a:srgbClr val="888888"/>
                </a:solidFill>
              </a:defRPr>
            </a:lvl5pPr>
            <a:lvl6pPr indent="-228600" lvl="5" marL="2743200" algn="l">
              <a:lnSpc>
                <a:spcPct val="90000"/>
              </a:lnSpc>
              <a:spcBef>
                <a:spcPts val="500"/>
              </a:spcBef>
              <a:spcAft>
                <a:spcPts val="0"/>
              </a:spcAft>
              <a:buClr>
                <a:srgbClr val="888888"/>
              </a:buClr>
              <a:buSzPts val="1600"/>
              <a:buNone/>
              <a:defRPr sz="1600">
                <a:solidFill>
                  <a:srgbClr val="888888"/>
                </a:solidFill>
              </a:defRPr>
            </a:lvl6pPr>
            <a:lvl7pPr indent="-228600" lvl="6" marL="3200400" algn="l">
              <a:lnSpc>
                <a:spcPct val="90000"/>
              </a:lnSpc>
              <a:spcBef>
                <a:spcPts val="500"/>
              </a:spcBef>
              <a:spcAft>
                <a:spcPts val="0"/>
              </a:spcAft>
              <a:buClr>
                <a:srgbClr val="888888"/>
              </a:buClr>
              <a:buSzPts val="1600"/>
              <a:buNone/>
              <a:defRPr sz="1600">
                <a:solidFill>
                  <a:srgbClr val="888888"/>
                </a:solidFill>
              </a:defRPr>
            </a:lvl7pPr>
            <a:lvl8pPr indent="-228600" lvl="7" marL="3657600" algn="l">
              <a:lnSpc>
                <a:spcPct val="90000"/>
              </a:lnSpc>
              <a:spcBef>
                <a:spcPts val="500"/>
              </a:spcBef>
              <a:spcAft>
                <a:spcPts val="0"/>
              </a:spcAft>
              <a:buClr>
                <a:srgbClr val="888888"/>
              </a:buClr>
              <a:buSzPts val="1600"/>
              <a:buNone/>
              <a:defRPr sz="1600">
                <a:solidFill>
                  <a:srgbClr val="888888"/>
                </a:solidFill>
              </a:defRPr>
            </a:lvl8pPr>
            <a:lvl9pPr indent="-228600" lvl="8" marL="4114800" algn="l">
              <a:lnSpc>
                <a:spcPct val="90000"/>
              </a:lnSpc>
              <a:spcBef>
                <a:spcPts val="500"/>
              </a:spcBef>
              <a:spcAft>
                <a:spcPts val="0"/>
              </a:spcAft>
              <a:buClr>
                <a:srgbClr val="888888"/>
              </a:buClr>
              <a:buSzPts val="1600"/>
              <a:buNone/>
              <a:defRPr sz="1600">
                <a:solidFill>
                  <a:srgbClr val="888888"/>
                </a:solidFill>
              </a:defRPr>
            </a:lvl9pPr>
          </a:lstStyle>
          <a:p/>
        </p:txBody>
      </p:sp>
      <p:sp>
        <p:nvSpPr>
          <p:cNvPr id="112" name="Google Shape;112;g25247badc8a_1_25"/>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13" name="Google Shape;113;g25247badc8a_1_25"/>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14" name="Google Shape;114;g25247badc8a_1_25"/>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lv-LV"/>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Zwei Inhalte" type="twoObj">
  <p:cSld name="TWO_OBJECTS">
    <p:spTree>
      <p:nvGrpSpPr>
        <p:cNvPr id="115" name="Shape 115"/>
        <p:cNvGrpSpPr/>
        <p:nvPr/>
      </p:nvGrpSpPr>
      <p:grpSpPr>
        <a:xfrm>
          <a:off x="0" y="0"/>
          <a:ext cx="0" cy="0"/>
          <a:chOff x="0" y="0"/>
          <a:chExt cx="0" cy="0"/>
        </a:xfrm>
      </p:grpSpPr>
      <p:sp>
        <p:nvSpPr>
          <p:cNvPr id="116" name="Google Shape;116;g25247badc8a_1_31"/>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17" name="Google Shape;117;g25247badc8a_1_31"/>
          <p:cNvSpPr txBox="1"/>
          <p:nvPr>
            <p:ph idx="1" type="body"/>
          </p:nvPr>
        </p:nvSpPr>
        <p:spPr>
          <a:xfrm>
            <a:off x="838200" y="1825625"/>
            <a:ext cx="5181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18" name="Google Shape;118;g25247badc8a_1_31"/>
          <p:cNvSpPr txBox="1"/>
          <p:nvPr>
            <p:ph idx="2" type="body"/>
          </p:nvPr>
        </p:nvSpPr>
        <p:spPr>
          <a:xfrm>
            <a:off x="6172200" y="1825625"/>
            <a:ext cx="5181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19" name="Google Shape;119;g25247badc8a_1_31"/>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20" name="Google Shape;120;g25247badc8a_1_31"/>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21" name="Google Shape;121;g25247badc8a_1_31"/>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lv-LV"/>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gleich" type="twoTxTwoObj">
  <p:cSld name="TWO_OBJECTS_WITH_TEXT">
    <p:spTree>
      <p:nvGrpSpPr>
        <p:cNvPr id="122" name="Shape 122"/>
        <p:cNvGrpSpPr/>
        <p:nvPr/>
      </p:nvGrpSpPr>
      <p:grpSpPr>
        <a:xfrm>
          <a:off x="0" y="0"/>
          <a:ext cx="0" cy="0"/>
          <a:chOff x="0" y="0"/>
          <a:chExt cx="0" cy="0"/>
        </a:xfrm>
      </p:grpSpPr>
      <p:sp>
        <p:nvSpPr>
          <p:cNvPr id="123" name="Google Shape;123;g25247badc8a_1_38"/>
          <p:cNvSpPr txBox="1"/>
          <p:nvPr>
            <p:ph type="title"/>
          </p:nvPr>
        </p:nvSpPr>
        <p:spPr>
          <a:xfrm>
            <a:off x="839788"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24" name="Google Shape;124;g25247badc8a_1_38"/>
          <p:cNvSpPr txBox="1"/>
          <p:nvPr>
            <p:ph idx="1" type="body"/>
          </p:nvPr>
        </p:nvSpPr>
        <p:spPr>
          <a:xfrm>
            <a:off x="839788" y="1681163"/>
            <a:ext cx="5157787"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125" name="Google Shape;125;g25247badc8a_1_38"/>
          <p:cNvSpPr txBox="1"/>
          <p:nvPr>
            <p:ph idx="2" type="body"/>
          </p:nvPr>
        </p:nvSpPr>
        <p:spPr>
          <a:xfrm>
            <a:off x="839788" y="2505075"/>
            <a:ext cx="5157787" cy="368458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26" name="Google Shape;126;g25247badc8a_1_38"/>
          <p:cNvSpPr txBox="1"/>
          <p:nvPr>
            <p:ph idx="3" type="body"/>
          </p:nvPr>
        </p:nvSpPr>
        <p:spPr>
          <a:xfrm>
            <a:off x="6172200" y="1681163"/>
            <a:ext cx="5183188"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127" name="Google Shape;127;g25247badc8a_1_38"/>
          <p:cNvSpPr txBox="1"/>
          <p:nvPr>
            <p:ph idx="4" type="body"/>
          </p:nvPr>
        </p:nvSpPr>
        <p:spPr>
          <a:xfrm>
            <a:off x="6172200" y="2505075"/>
            <a:ext cx="5183188" cy="368458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28" name="Google Shape;128;g25247badc8a_1_38"/>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29" name="Google Shape;129;g25247badc8a_1_38"/>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30" name="Google Shape;130;g25247badc8a_1_38"/>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lv-LV"/>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Nur Titel" type="titleOnly">
  <p:cSld name="TITLE_ONLY">
    <p:spTree>
      <p:nvGrpSpPr>
        <p:cNvPr id="131" name="Shape 131"/>
        <p:cNvGrpSpPr/>
        <p:nvPr/>
      </p:nvGrpSpPr>
      <p:grpSpPr>
        <a:xfrm>
          <a:off x="0" y="0"/>
          <a:ext cx="0" cy="0"/>
          <a:chOff x="0" y="0"/>
          <a:chExt cx="0" cy="0"/>
        </a:xfrm>
      </p:grpSpPr>
      <p:sp>
        <p:nvSpPr>
          <p:cNvPr id="132" name="Google Shape;132;g25247badc8a_1_47"/>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33" name="Google Shape;133;g25247badc8a_1_47"/>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34" name="Google Shape;134;g25247badc8a_1_47"/>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35" name="Google Shape;135;g25247badc8a_1_47"/>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lv-LV"/>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Leer" type="blank">
  <p:cSld name="BLANK">
    <p:spTree>
      <p:nvGrpSpPr>
        <p:cNvPr id="136" name="Shape 136"/>
        <p:cNvGrpSpPr/>
        <p:nvPr/>
      </p:nvGrpSpPr>
      <p:grpSpPr>
        <a:xfrm>
          <a:off x="0" y="0"/>
          <a:ext cx="0" cy="0"/>
          <a:chOff x="0" y="0"/>
          <a:chExt cx="0" cy="0"/>
        </a:xfrm>
      </p:grpSpPr>
      <p:sp>
        <p:nvSpPr>
          <p:cNvPr id="137" name="Google Shape;137;g25247badc8a_1_52"/>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38" name="Google Shape;138;g25247badc8a_1_52"/>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39" name="Google Shape;139;g25247badc8a_1_52"/>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lv-LV"/>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el und Inhalt" type="obj">
  <p:cSld name="OBJECT">
    <p:spTree>
      <p:nvGrpSpPr>
        <p:cNvPr id="21" name="Shape 21"/>
        <p:cNvGrpSpPr/>
        <p:nvPr/>
      </p:nvGrpSpPr>
      <p:grpSpPr>
        <a:xfrm>
          <a:off x="0" y="0"/>
          <a:ext cx="0" cy="0"/>
          <a:chOff x="0" y="0"/>
          <a:chExt cx="0" cy="0"/>
        </a:xfrm>
      </p:grpSpPr>
      <p:sp>
        <p:nvSpPr>
          <p:cNvPr id="22" name="Google Shape;22;p44"/>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3" name="Google Shape;23;p44"/>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4" name="Google Shape;24;p44"/>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5" name="Google Shape;25;p44"/>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6" name="Google Shape;26;p44"/>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lv-LV"/>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ld mit Überschrift" type="picTx">
  <p:cSld name="PICTURE_WITH_CAPTION_TEXT">
    <p:spTree>
      <p:nvGrpSpPr>
        <p:cNvPr id="140" name="Shape 140"/>
        <p:cNvGrpSpPr/>
        <p:nvPr/>
      </p:nvGrpSpPr>
      <p:grpSpPr>
        <a:xfrm>
          <a:off x="0" y="0"/>
          <a:ext cx="0" cy="0"/>
          <a:chOff x="0" y="0"/>
          <a:chExt cx="0" cy="0"/>
        </a:xfrm>
      </p:grpSpPr>
      <p:sp>
        <p:nvSpPr>
          <p:cNvPr id="141" name="Google Shape;141;g25247badc8a_1_56"/>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42" name="Google Shape;142;g25247badc8a_1_56"/>
          <p:cNvSpPr/>
          <p:nvPr>
            <p:ph idx="2" type="pic"/>
          </p:nvPr>
        </p:nvSpPr>
        <p:spPr>
          <a:xfrm>
            <a:off x="5183188" y="987425"/>
            <a:ext cx="6172200" cy="4873625"/>
          </a:xfrm>
          <a:prstGeom prst="rect">
            <a:avLst/>
          </a:prstGeom>
          <a:noFill/>
          <a:ln>
            <a:noFill/>
          </a:ln>
        </p:spPr>
      </p:sp>
      <p:sp>
        <p:nvSpPr>
          <p:cNvPr id="143" name="Google Shape;143;g25247badc8a_1_56"/>
          <p:cNvSpPr txBox="1"/>
          <p:nvPr>
            <p:ph idx="1" type="body"/>
          </p:nvPr>
        </p:nvSpPr>
        <p:spPr>
          <a:xfrm>
            <a:off x="839788" y="2057400"/>
            <a:ext cx="3932237" cy="381158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144" name="Google Shape;144;g25247badc8a_1_56"/>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45" name="Google Shape;145;g25247badc8a_1_56"/>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46" name="Google Shape;146;g25247badc8a_1_56"/>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lv-LV"/>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el und vertikaler Text" type="vertTx">
  <p:cSld name="VERTICAL_TEXT">
    <p:spTree>
      <p:nvGrpSpPr>
        <p:cNvPr id="147" name="Shape 147"/>
        <p:cNvGrpSpPr/>
        <p:nvPr/>
      </p:nvGrpSpPr>
      <p:grpSpPr>
        <a:xfrm>
          <a:off x="0" y="0"/>
          <a:ext cx="0" cy="0"/>
          <a:chOff x="0" y="0"/>
          <a:chExt cx="0" cy="0"/>
        </a:xfrm>
      </p:grpSpPr>
      <p:sp>
        <p:nvSpPr>
          <p:cNvPr id="148" name="Google Shape;148;g25247badc8a_1_63"/>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49" name="Google Shape;149;g25247badc8a_1_63"/>
          <p:cNvSpPr txBox="1"/>
          <p:nvPr>
            <p:ph idx="1" type="body"/>
          </p:nvPr>
        </p:nvSpPr>
        <p:spPr>
          <a:xfrm rot="5400000">
            <a:off x="3920331" y="-1256506"/>
            <a:ext cx="4351338" cy="105156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50" name="Google Shape;150;g25247badc8a_1_63"/>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51" name="Google Shape;151;g25247badc8a_1_63"/>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52" name="Google Shape;152;g25247badc8a_1_63"/>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lv-LV"/>
              <a:t>‹#›</a:t>
            </a:fld>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kaler Titel und Text" type="vertTitleAndTx">
  <p:cSld name="VERTICAL_TITLE_AND_VERTICAL_TEXT">
    <p:spTree>
      <p:nvGrpSpPr>
        <p:cNvPr id="153" name="Shape 153"/>
        <p:cNvGrpSpPr/>
        <p:nvPr/>
      </p:nvGrpSpPr>
      <p:grpSpPr>
        <a:xfrm>
          <a:off x="0" y="0"/>
          <a:ext cx="0" cy="0"/>
          <a:chOff x="0" y="0"/>
          <a:chExt cx="0" cy="0"/>
        </a:xfrm>
      </p:grpSpPr>
      <p:sp>
        <p:nvSpPr>
          <p:cNvPr id="154" name="Google Shape;154;g25247badc8a_1_69"/>
          <p:cNvSpPr txBox="1"/>
          <p:nvPr>
            <p:ph type="title"/>
          </p:nvPr>
        </p:nvSpPr>
        <p:spPr>
          <a:xfrm rot="5400000">
            <a:off x="7133431" y="1956594"/>
            <a:ext cx="5811838" cy="2628900"/>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55" name="Google Shape;155;g25247badc8a_1_69"/>
          <p:cNvSpPr txBox="1"/>
          <p:nvPr>
            <p:ph idx="1" type="body"/>
          </p:nvPr>
        </p:nvSpPr>
        <p:spPr>
          <a:xfrm rot="5400000">
            <a:off x="1799431" y="-596106"/>
            <a:ext cx="5811838" cy="77343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56" name="Google Shape;156;g25247badc8a_1_69"/>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57" name="Google Shape;157;g25247badc8a_1_69"/>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58" name="Google Shape;158;g25247badc8a_1_69"/>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lv-LV"/>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Inhalt mit Überschrift" type="objTx">
  <p:cSld name="OBJECT_WITH_CAPTION_TEXT">
    <p:spTree>
      <p:nvGrpSpPr>
        <p:cNvPr id="27" name="Shape 27"/>
        <p:cNvGrpSpPr/>
        <p:nvPr/>
      </p:nvGrpSpPr>
      <p:grpSpPr>
        <a:xfrm>
          <a:off x="0" y="0"/>
          <a:ext cx="0" cy="0"/>
          <a:chOff x="0" y="0"/>
          <a:chExt cx="0" cy="0"/>
        </a:xfrm>
      </p:grpSpPr>
      <p:sp>
        <p:nvSpPr>
          <p:cNvPr id="28" name="Google Shape;28;p45"/>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9" name="Google Shape;29;p45"/>
          <p:cNvSpPr txBox="1"/>
          <p:nvPr>
            <p:ph idx="1" type="body"/>
          </p:nvPr>
        </p:nvSpPr>
        <p:spPr>
          <a:xfrm>
            <a:off x="5183188" y="987425"/>
            <a:ext cx="6172200" cy="4873625"/>
          </a:xfrm>
          <a:prstGeom prst="rect">
            <a:avLst/>
          </a:prstGeom>
          <a:noFill/>
          <a:ln>
            <a:noFill/>
          </a:ln>
        </p:spPr>
        <p:txBody>
          <a:bodyPr anchorCtr="0" anchor="t" bIns="45700" lIns="91425" spcFirstLastPara="1" rIns="91425" wrap="square" tIns="45700">
            <a:normAutofit/>
          </a:bodyPr>
          <a:lstStyle>
            <a:lvl1pPr indent="-431800" lvl="0" marL="457200" algn="l">
              <a:lnSpc>
                <a:spcPct val="90000"/>
              </a:lnSpc>
              <a:spcBef>
                <a:spcPts val="1000"/>
              </a:spcBef>
              <a:spcAft>
                <a:spcPts val="0"/>
              </a:spcAft>
              <a:buClr>
                <a:schemeClr val="dk1"/>
              </a:buClr>
              <a:buSzPts val="3200"/>
              <a:buChar char="•"/>
              <a:defRPr sz="3200"/>
            </a:lvl1pPr>
            <a:lvl2pPr indent="-406400" lvl="1" marL="914400" algn="l">
              <a:lnSpc>
                <a:spcPct val="90000"/>
              </a:lnSpc>
              <a:spcBef>
                <a:spcPts val="500"/>
              </a:spcBef>
              <a:spcAft>
                <a:spcPts val="0"/>
              </a:spcAft>
              <a:buClr>
                <a:schemeClr val="dk1"/>
              </a:buClr>
              <a:buSzPts val="2800"/>
              <a:buChar char="•"/>
              <a:defRPr sz="2800"/>
            </a:lvl2pPr>
            <a:lvl3pPr indent="-381000" lvl="2" marL="1371600" algn="l">
              <a:lnSpc>
                <a:spcPct val="90000"/>
              </a:lnSpc>
              <a:spcBef>
                <a:spcPts val="500"/>
              </a:spcBef>
              <a:spcAft>
                <a:spcPts val="0"/>
              </a:spcAft>
              <a:buClr>
                <a:schemeClr val="dk1"/>
              </a:buClr>
              <a:buSzPts val="2400"/>
              <a:buChar char="•"/>
              <a:defRPr sz="2400"/>
            </a:lvl3pPr>
            <a:lvl4pPr indent="-355600" lvl="3" marL="1828800" algn="l">
              <a:lnSpc>
                <a:spcPct val="90000"/>
              </a:lnSpc>
              <a:spcBef>
                <a:spcPts val="500"/>
              </a:spcBef>
              <a:spcAft>
                <a:spcPts val="0"/>
              </a:spcAft>
              <a:buClr>
                <a:schemeClr val="dk1"/>
              </a:buClr>
              <a:buSzPts val="2000"/>
              <a:buChar char="•"/>
              <a:defRPr sz="2000"/>
            </a:lvl4pPr>
            <a:lvl5pPr indent="-355600" lvl="4" marL="2286000" algn="l">
              <a:lnSpc>
                <a:spcPct val="90000"/>
              </a:lnSpc>
              <a:spcBef>
                <a:spcPts val="500"/>
              </a:spcBef>
              <a:spcAft>
                <a:spcPts val="0"/>
              </a:spcAft>
              <a:buClr>
                <a:schemeClr val="dk1"/>
              </a:buClr>
              <a:buSzPts val="2000"/>
              <a:buChar char="•"/>
              <a:defRPr sz="2000"/>
            </a:lvl5pPr>
            <a:lvl6pPr indent="-355600" lvl="5" marL="2743200" algn="l">
              <a:lnSpc>
                <a:spcPct val="90000"/>
              </a:lnSpc>
              <a:spcBef>
                <a:spcPts val="500"/>
              </a:spcBef>
              <a:spcAft>
                <a:spcPts val="0"/>
              </a:spcAft>
              <a:buClr>
                <a:schemeClr val="dk1"/>
              </a:buClr>
              <a:buSzPts val="2000"/>
              <a:buChar char="•"/>
              <a:defRPr sz="2000"/>
            </a:lvl6pPr>
            <a:lvl7pPr indent="-355600" lvl="6" marL="3200400" algn="l">
              <a:lnSpc>
                <a:spcPct val="90000"/>
              </a:lnSpc>
              <a:spcBef>
                <a:spcPts val="500"/>
              </a:spcBef>
              <a:spcAft>
                <a:spcPts val="0"/>
              </a:spcAft>
              <a:buClr>
                <a:schemeClr val="dk1"/>
              </a:buClr>
              <a:buSzPts val="2000"/>
              <a:buChar char="•"/>
              <a:defRPr sz="2000"/>
            </a:lvl7pPr>
            <a:lvl8pPr indent="-355600" lvl="7" marL="3657600" algn="l">
              <a:lnSpc>
                <a:spcPct val="90000"/>
              </a:lnSpc>
              <a:spcBef>
                <a:spcPts val="500"/>
              </a:spcBef>
              <a:spcAft>
                <a:spcPts val="0"/>
              </a:spcAft>
              <a:buClr>
                <a:schemeClr val="dk1"/>
              </a:buClr>
              <a:buSzPts val="2000"/>
              <a:buChar char="•"/>
              <a:defRPr sz="2000"/>
            </a:lvl8pPr>
            <a:lvl9pPr indent="-355600" lvl="8" marL="4114800" algn="l">
              <a:lnSpc>
                <a:spcPct val="90000"/>
              </a:lnSpc>
              <a:spcBef>
                <a:spcPts val="500"/>
              </a:spcBef>
              <a:spcAft>
                <a:spcPts val="0"/>
              </a:spcAft>
              <a:buClr>
                <a:schemeClr val="dk1"/>
              </a:buClr>
              <a:buSzPts val="2000"/>
              <a:buChar char="•"/>
              <a:defRPr sz="2000"/>
            </a:lvl9pPr>
          </a:lstStyle>
          <a:p/>
        </p:txBody>
      </p:sp>
      <p:sp>
        <p:nvSpPr>
          <p:cNvPr id="30" name="Google Shape;30;p45"/>
          <p:cNvSpPr txBox="1"/>
          <p:nvPr>
            <p:ph idx="2" type="body"/>
          </p:nvPr>
        </p:nvSpPr>
        <p:spPr>
          <a:xfrm>
            <a:off x="839788" y="2057400"/>
            <a:ext cx="3932237" cy="381158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31" name="Google Shape;31;p45"/>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2" name="Google Shape;32;p45"/>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3" name="Google Shape;33;p45"/>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lv-LV"/>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Abschnitts-&#10;überschrift" type="secHead">
  <p:cSld name="SECTION_HEADER">
    <p:spTree>
      <p:nvGrpSpPr>
        <p:cNvPr id="34" name="Shape 34"/>
        <p:cNvGrpSpPr/>
        <p:nvPr/>
      </p:nvGrpSpPr>
      <p:grpSpPr>
        <a:xfrm>
          <a:off x="0" y="0"/>
          <a:ext cx="0" cy="0"/>
          <a:chOff x="0" y="0"/>
          <a:chExt cx="0" cy="0"/>
        </a:xfrm>
      </p:grpSpPr>
      <p:sp>
        <p:nvSpPr>
          <p:cNvPr id="35" name="Google Shape;35;p46"/>
          <p:cNvSpPr txBox="1"/>
          <p:nvPr>
            <p:ph type="title"/>
          </p:nvPr>
        </p:nvSpPr>
        <p:spPr>
          <a:xfrm>
            <a:off x="831850" y="1709738"/>
            <a:ext cx="10515600" cy="2852737"/>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6000"/>
              <a:buFont typeface="Calibri"/>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6" name="Google Shape;36;p46"/>
          <p:cNvSpPr txBox="1"/>
          <p:nvPr>
            <p:ph idx="1" type="body"/>
          </p:nvPr>
        </p:nvSpPr>
        <p:spPr>
          <a:xfrm>
            <a:off x="831850" y="4589463"/>
            <a:ext cx="10515600" cy="1500187"/>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rgbClr val="888888"/>
              </a:buClr>
              <a:buSzPts val="2400"/>
              <a:buNone/>
              <a:defRPr sz="2400">
                <a:solidFill>
                  <a:srgbClr val="888888"/>
                </a:solidFill>
              </a:defRPr>
            </a:lvl1pPr>
            <a:lvl2pPr indent="-228600" lvl="1" marL="914400" algn="l">
              <a:lnSpc>
                <a:spcPct val="90000"/>
              </a:lnSpc>
              <a:spcBef>
                <a:spcPts val="500"/>
              </a:spcBef>
              <a:spcAft>
                <a:spcPts val="0"/>
              </a:spcAft>
              <a:buClr>
                <a:srgbClr val="888888"/>
              </a:buClr>
              <a:buSzPts val="2000"/>
              <a:buNone/>
              <a:defRPr sz="2000">
                <a:solidFill>
                  <a:srgbClr val="888888"/>
                </a:solidFill>
              </a:defRPr>
            </a:lvl2pPr>
            <a:lvl3pPr indent="-228600" lvl="2" marL="1371600" algn="l">
              <a:lnSpc>
                <a:spcPct val="90000"/>
              </a:lnSpc>
              <a:spcBef>
                <a:spcPts val="500"/>
              </a:spcBef>
              <a:spcAft>
                <a:spcPts val="0"/>
              </a:spcAft>
              <a:buClr>
                <a:srgbClr val="888888"/>
              </a:buClr>
              <a:buSzPts val="1800"/>
              <a:buNone/>
              <a:defRPr sz="1800">
                <a:solidFill>
                  <a:srgbClr val="888888"/>
                </a:solidFill>
              </a:defRPr>
            </a:lvl3pPr>
            <a:lvl4pPr indent="-228600" lvl="3" marL="1828800" algn="l">
              <a:lnSpc>
                <a:spcPct val="90000"/>
              </a:lnSpc>
              <a:spcBef>
                <a:spcPts val="500"/>
              </a:spcBef>
              <a:spcAft>
                <a:spcPts val="0"/>
              </a:spcAft>
              <a:buClr>
                <a:srgbClr val="888888"/>
              </a:buClr>
              <a:buSzPts val="1600"/>
              <a:buNone/>
              <a:defRPr sz="1600">
                <a:solidFill>
                  <a:srgbClr val="888888"/>
                </a:solidFill>
              </a:defRPr>
            </a:lvl4pPr>
            <a:lvl5pPr indent="-228600" lvl="4" marL="2286000" algn="l">
              <a:lnSpc>
                <a:spcPct val="90000"/>
              </a:lnSpc>
              <a:spcBef>
                <a:spcPts val="500"/>
              </a:spcBef>
              <a:spcAft>
                <a:spcPts val="0"/>
              </a:spcAft>
              <a:buClr>
                <a:srgbClr val="888888"/>
              </a:buClr>
              <a:buSzPts val="1600"/>
              <a:buNone/>
              <a:defRPr sz="1600">
                <a:solidFill>
                  <a:srgbClr val="888888"/>
                </a:solidFill>
              </a:defRPr>
            </a:lvl5pPr>
            <a:lvl6pPr indent="-228600" lvl="5" marL="2743200" algn="l">
              <a:lnSpc>
                <a:spcPct val="90000"/>
              </a:lnSpc>
              <a:spcBef>
                <a:spcPts val="500"/>
              </a:spcBef>
              <a:spcAft>
                <a:spcPts val="0"/>
              </a:spcAft>
              <a:buClr>
                <a:srgbClr val="888888"/>
              </a:buClr>
              <a:buSzPts val="1600"/>
              <a:buNone/>
              <a:defRPr sz="1600">
                <a:solidFill>
                  <a:srgbClr val="888888"/>
                </a:solidFill>
              </a:defRPr>
            </a:lvl6pPr>
            <a:lvl7pPr indent="-228600" lvl="6" marL="3200400" algn="l">
              <a:lnSpc>
                <a:spcPct val="90000"/>
              </a:lnSpc>
              <a:spcBef>
                <a:spcPts val="500"/>
              </a:spcBef>
              <a:spcAft>
                <a:spcPts val="0"/>
              </a:spcAft>
              <a:buClr>
                <a:srgbClr val="888888"/>
              </a:buClr>
              <a:buSzPts val="1600"/>
              <a:buNone/>
              <a:defRPr sz="1600">
                <a:solidFill>
                  <a:srgbClr val="888888"/>
                </a:solidFill>
              </a:defRPr>
            </a:lvl7pPr>
            <a:lvl8pPr indent="-228600" lvl="7" marL="3657600" algn="l">
              <a:lnSpc>
                <a:spcPct val="90000"/>
              </a:lnSpc>
              <a:spcBef>
                <a:spcPts val="500"/>
              </a:spcBef>
              <a:spcAft>
                <a:spcPts val="0"/>
              </a:spcAft>
              <a:buClr>
                <a:srgbClr val="888888"/>
              </a:buClr>
              <a:buSzPts val="1600"/>
              <a:buNone/>
              <a:defRPr sz="1600">
                <a:solidFill>
                  <a:srgbClr val="888888"/>
                </a:solidFill>
              </a:defRPr>
            </a:lvl8pPr>
            <a:lvl9pPr indent="-228600" lvl="8" marL="4114800" algn="l">
              <a:lnSpc>
                <a:spcPct val="90000"/>
              </a:lnSpc>
              <a:spcBef>
                <a:spcPts val="500"/>
              </a:spcBef>
              <a:spcAft>
                <a:spcPts val="0"/>
              </a:spcAft>
              <a:buClr>
                <a:srgbClr val="888888"/>
              </a:buClr>
              <a:buSzPts val="1600"/>
              <a:buNone/>
              <a:defRPr sz="1600">
                <a:solidFill>
                  <a:srgbClr val="888888"/>
                </a:solidFill>
              </a:defRPr>
            </a:lvl9pPr>
          </a:lstStyle>
          <a:p/>
        </p:txBody>
      </p:sp>
      <p:sp>
        <p:nvSpPr>
          <p:cNvPr id="37" name="Google Shape;37;p46"/>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8" name="Google Shape;38;p46"/>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9" name="Google Shape;39;p46"/>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lv-LV"/>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Zwei Inhalte" type="twoObj">
  <p:cSld name="TWO_OBJECTS">
    <p:spTree>
      <p:nvGrpSpPr>
        <p:cNvPr id="40" name="Shape 40"/>
        <p:cNvGrpSpPr/>
        <p:nvPr/>
      </p:nvGrpSpPr>
      <p:grpSpPr>
        <a:xfrm>
          <a:off x="0" y="0"/>
          <a:ext cx="0" cy="0"/>
          <a:chOff x="0" y="0"/>
          <a:chExt cx="0" cy="0"/>
        </a:xfrm>
      </p:grpSpPr>
      <p:sp>
        <p:nvSpPr>
          <p:cNvPr id="41" name="Google Shape;41;p47"/>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2" name="Google Shape;42;p47"/>
          <p:cNvSpPr txBox="1"/>
          <p:nvPr>
            <p:ph idx="1" type="body"/>
          </p:nvPr>
        </p:nvSpPr>
        <p:spPr>
          <a:xfrm>
            <a:off x="838200" y="1825625"/>
            <a:ext cx="5181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3" name="Google Shape;43;p47"/>
          <p:cNvSpPr txBox="1"/>
          <p:nvPr>
            <p:ph idx="2" type="body"/>
          </p:nvPr>
        </p:nvSpPr>
        <p:spPr>
          <a:xfrm>
            <a:off x="6172200" y="1825625"/>
            <a:ext cx="5181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4" name="Google Shape;44;p47"/>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5" name="Google Shape;45;p47"/>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6" name="Google Shape;46;p47"/>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lv-LV"/>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gleich" type="twoTxTwoObj">
  <p:cSld name="TWO_OBJECTS_WITH_TEXT">
    <p:spTree>
      <p:nvGrpSpPr>
        <p:cNvPr id="47" name="Shape 47"/>
        <p:cNvGrpSpPr/>
        <p:nvPr/>
      </p:nvGrpSpPr>
      <p:grpSpPr>
        <a:xfrm>
          <a:off x="0" y="0"/>
          <a:ext cx="0" cy="0"/>
          <a:chOff x="0" y="0"/>
          <a:chExt cx="0" cy="0"/>
        </a:xfrm>
      </p:grpSpPr>
      <p:sp>
        <p:nvSpPr>
          <p:cNvPr id="48" name="Google Shape;48;p48"/>
          <p:cNvSpPr txBox="1"/>
          <p:nvPr>
            <p:ph type="title"/>
          </p:nvPr>
        </p:nvSpPr>
        <p:spPr>
          <a:xfrm>
            <a:off x="839788"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9" name="Google Shape;49;p48"/>
          <p:cNvSpPr txBox="1"/>
          <p:nvPr>
            <p:ph idx="1" type="body"/>
          </p:nvPr>
        </p:nvSpPr>
        <p:spPr>
          <a:xfrm>
            <a:off x="839788" y="1681163"/>
            <a:ext cx="5157787"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50" name="Google Shape;50;p48"/>
          <p:cNvSpPr txBox="1"/>
          <p:nvPr>
            <p:ph idx="2" type="body"/>
          </p:nvPr>
        </p:nvSpPr>
        <p:spPr>
          <a:xfrm>
            <a:off x="839788" y="2505075"/>
            <a:ext cx="5157787" cy="368458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51" name="Google Shape;51;p48"/>
          <p:cNvSpPr txBox="1"/>
          <p:nvPr>
            <p:ph idx="3" type="body"/>
          </p:nvPr>
        </p:nvSpPr>
        <p:spPr>
          <a:xfrm>
            <a:off x="6172200" y="1681163"/>
            <a:ext cx="5183188"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52" name="Google Shape;52;p48"/>
          <p:cNvSpPr txBox="1"/>
          <p:nvPr>
            <p:ph idx="4" type="body"/>
          </p:nvPr>
        </p:nvSpPr>
        <p:spPr>
          <a:xfrm>
            <a:off x="6172200" y="2505075"/>
            <a:ext cx="5183188" cy="368458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53" name="Google Shape;53;p48"/>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4" name="Google Shape;54;p48"/>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5" name="Google Shape;55;p48"/>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lv-LV"/>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Nur Titel" type="titleOnly">
  <p:cSld name="TITLE_ONLY">
    <p:spTree>
      <p:nvGrpSpPr>
        <p:cNvPr id="56" name="Shape 56"/>
        <p:cNvGrpSpPr/>
        <p:nvPr/>
      </p:nvGrpSpPr>
      <p:grpSpPr>
        <a:xfrm>
          <a:off x="0" y="0"/>
          <a:ext cx="0" cy="0"/>
          <a:chOff x="0" y="0"/>
          <a:chExt cx="0" cy="0"/>
        </a:xfrm>
      </p:grpSpPr>
      <p:sp>
        <p:nvSpPr>
          <p:cNvPr id="57" name="Google Shape;57;p49"/>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8" name="Google Shape;58;p49"/>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9" name="Google Shape;59;p49"/>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0" name="Google Shape;60;p49"/>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lv-LV"/>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Leer" type="blank">
  <p:cSld name="BLANK">
    <p:spTree>
      <p:nvGrpSpPr>
        <p:cNvPr id="61" name="Shape 61"/>
        <p:cNvGrpSpPr/>
        <p:nvPr/>
      </p:nvGrpSpPr>
      <p:grpSpPr>
        <a:xfrm>
          <a:off x="0" y="0"/>
          <a:ext cx="0" cy="0"/>
          <a:chOff x="0" y="0"/>
          <a:chExt cx="0" cy="0"/>
        </a:xfrm>
      </p:grpSpPr>
      <p:sp>
        <p:nvSpPr>
          <p:cNvPr id="62" name="Google Shape;62;p50"/>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3" name="Google Shape;63;p50"/>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4" name="Google Shape;64;p50"/>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lv-LV"/>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ld mit Überschrift" type="picTx">
  <p:cSld name="PICTURE_WITH_CAPTION_TEXT">
    <p:spTree>
      <p:nvGrpSpPr>
        <p:cNvPr id="65" name="Shape 65"/>
        <p:cNvGrpSpPr/>
        <p:nvPr/>
      </p:nvGrpSpPr>
      <p:grpSpPr>
        <a:xfrm>
          <a:off x="0" y="0"/>
          <a:ext cx="0" cy="0"/>
          <a:chOff x="0" y="0"/>
          <a:chExt cx="0" cy="0"/>
        </a:xfrm>
      </p:grpSpPr>
      <p:sp>
        <p:nvSpPr>
          <p:cNvPr id="66" name="Google Shape;66;p51"/>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7" name="Google Shape;67;p51"/>
          <p:cNvSpPr/>
          <p:nvPr>
            <p:ph idx="2" type="pic"/>
          </p:nvPr>
        </p:nvSpPr>
        <p:spPr>
          <a:xfrm>
            <a:off x="5183188" y="987425"/>
            <a:ext cx="6172200" cy="4873625"/>
          </a:xfrm>
          <a:prstGeom prst="rect">
            <a:avLst/>
          </a:prstGeom>
          <a:noFill/>
          <a:ln>
            <a:noFill/>
          </a:ln>
        </p:spPr>
      </p:sp>
      <p:sp>
        <p:nvSpPr>
          <p:cNvPr id="68" name="Google Shape;68;p51"/>
          <p:cNvSpPr txBox="1"/>
          <p:nvPr>
            <p:ph idx="1" type="body"/>
          </p:nvPr>
        </p:nvSpPr>
        <p:spPr>
          <a:xfrm>
            <a:off x="839788" y="2057400"/>
            <a:ext cx="3932237" cy="381158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69" name="Google Shape;69;p51"/>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0" name="Google Shape;70;p51"/>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1" name="Google Shape;71;p51"/>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lv-LV"/>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_rels/slideMaster2.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slideLayout" Target="../slideLayouts/slideLayout13.xml"/><Relationship Id="rId3" Type="http://schemas.openxmlformats.org/officeDocument/2006/relationships/slideLayout" Target="../slideLayouts/slideLayout14.xml"/><Relationship Id="rId4" Type="http://schemas.openxmlformats.org/officeDocument/2006/relationships/slideLayout" Target="../slideLayouts/slideLayout15.xml"/><Relationship Id="rId11" Type="http://schemas.openxmlformats.org/officeDocument/2006/relationships/slideLayout" Target="../slideLayouts/slideLayout22.xml"/><Relationship Id="rId10" Type="http://schemas.openxmlformats.org/officeDocument/2006/relationships/slideLayout" Target="../slideLayouts/slideLayout21.xml"/><Relationship Id="rId12" Type="http://schemas.openxmlformats.org/officeDocument/2006/relationships/theme" Target="../theme/theme3.xml"/><Relationship Id="rId9" Type="http://schemas.openxmlformats.org/officeDocument/2006/relationships/slideLayout" Target="../slideLayouts/slideLayout20.xml"/><Relationship Id="rId5" Type="http://schemas.openxmlformats.org/officeDocument/2006/relationships/slideLayout" Target="../slideLayouts/slideLayout16.xml"/><Relationship Id="rId6" Type="http://schemas.openxmlformats.org/officeDocument/2006/relationships/slideLayout" Target="../slideLayouts/slideLayout17.xml"/><Relationship Id="rId7" Type="http://schemas.openxmlformats.org/officeDocument/2006/relationships/slideLayout" Target="../slideLayouts/slideLayout18.xml"/><Relationship Id="rId8" Type="http://schemas.openxmlformats.org/officeDocument/2006/relationships/slideLayout" Target="../slideLayouts/slideLayout19.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9" name="Shape 9"/>
        <p:cNvGrpSpPr/>
        <p:nvPr/>
      </p:nvGrpSpPr>
      <p:grpSpPr>
        <a:xfrm>
          <a:off x="0" y="0"/>
          <a:ext cx="0" cy="0"/>
          <a:chOff x="0" y="0"/>
          <a:chExt cx="0" cy="0"/>
        </a:xfrm>
      </p:grpSpPr>
      <p:sp>
        <p:nvSpPr>
          <p:cNvPr id="10" name="Google Shape;10;p42"/>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marR="0" rtl="0" algn="l">
              <a:lnSpc>
                <a:spcPct val="90000"/>
              </a:lnSpc>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11" name="Google Shape;11;p42"/>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2" name="Google Shape;12;p42"/>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rgbClr val="888888"/>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13" name="Google Shape;13;p42"/>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marR="0" rtl="0" algn="ctr">
              <a:lnSpc>
                <a:spcPct val="100000"/>
              </a:lnSpc>
              <a:spcBef>
                <a:spcPts val="0"/>
              </a:spcBef>
              <a:spcAft>
                <a:spcPts val="0"/>
              </a:spcAft>
              <a:buClr>
                <a:srgbClr val="000000"/>
              </a:buClr>
              <a:buSzPts val="1400"/>
              <a:buFont typeface="Arial"/>
              <a:buNone/>
              <a:defRPr b="0" i="0" sz="1200" u="none" cap="none" strike="noStrike">
                <a:solidFill>
                  <a:srgbClr val="888888"/>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14" name="Google Shape;14;p42"/>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lv-LV"/>
              <a:t>‹#›</a:t>
            </a:fld>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84" name="Shape 84"/>
        <p:cNvGrpSpPr/>
        <p:nvPr/>
      </p:nvGrpSpPr>
      <p:grpSpPr>
        <a:xfrm>
          <a:off x="0" y="0"/>
          <a:ext cx="0" cy="0"/>
          <a:chOff x="0" y="0"/>
          <a:chExt cx="0" cy="0"/>
        </a:xfrm>
      </p:grpSpPr>
      <p:sp>
        <p:nvSpPr>
          <p:cNvPr id="85" name="Google Shape;85;g25247badc8a_1_0"/>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marR="0" rtl="0" algn="l">
              <a:lnSpc>
                <a:spcPct val="90000"/>
              </a:lnSpc>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86" name="Google Shape;86;g25247badc8a_1_0"/>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87" name="Google Shape;87;g25247badc8a_1_0"/>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rgbClr val="888888"/>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88" name="Google Shape;88;g25247badc8a_1_0"/>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marR="0" rtl="0" algn="ctr">
              <a:lnSpc>
                <a:spcPct val="100000"/>
              </a:lnSpc>
              <a:spcBef>
                <a:spcPts val="0"/>
              </a:spcBef>
              <a:spcAft>
                <a:spcPts val="0"/>
              </a:spcAft>
              <a:buClr>
                <a:srgbClr val="000000"/>
              </a:buClr>
              <a:buSzPts val="1400"/>
              <a:buFont typeface="Arial"/>
              <a:buNone/>
              <a:defRPr b="0" i="0" sz="1200" u="none" cap="none" strike="noStrike">
                <a:solidFill>
                  <a:srgbClr val="888888"/>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89" name="Google Shape;89;g25247badc8a_1_0"/>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lv-LV"/>
              <a:t>‹#›</a:t>
            </a:fld>
            <a:endParaRPr/>
          </a:p>
        </p:txBody>
      </p:sp>
    </p:spTree>
  </p:cSld>
  <p:clrMap accent1="accent1" accent2="accent2" accent3="accent3" accent4="accent4" accent5="accent5" accent6="accent6" bg1="lt1" bg2="dk2" tx1="dk1" tx2="lt2" folHlink="folHlink" hlink="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26.png"/><Relationship Id="rId4" Type="http://schemas.openxmlformats.org/officeDocument/2006/relationships/image" Target="../media/image8.jpg"/><Relationship Id="rId5" Type="http://schemas.openxmlformats.org/officeDocument/2006/relationships/image" Target="../media/image1.png"/><Relationship Id="rId6" Type="http://schemas.openxmlformats.org/officeDocument/2006/relationships/image" Target="../media/image6.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0.xml"/><Relationship Id="rId3" Type="http://schemas.openxmlformats.org/officeDocument/2006/relationships/image" Target="../media/image9.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1.xml"/><Relationship Id="rId3" Type="http://schemas.openxmlformats.org/officeDocument/2006/relationships/image" Target="../media/image26.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xml"/><Relationship Id="rId3" Type="http://schemas.openxmlformats.org/officeDocument/2006/relationships/image" Target="../media/image15.jp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3.xml"/><Relationship Id="rId3" Type="http://schemas.openxmlformats.org/officeDocument/2006/relationships/image" Target="../media/image26.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4.xml"/><Relationship Id="rId3" Type="http://schemas.openxmlformats.org/officeDocument/2006/relationships/image" Target="../media/image9.jp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 Id="rId3" Type="http://schemas.openxmlformats.org/officeDocument/2006/relationships/image" Target="../media/image26.png"/><Relationship Id="rId4" Type="http://schemas.openxmlformats.org/officeDocument/2006/relationships/image" Target="../media/image6.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6.xml"/><Relationship Id="rId3" Type="http://schemas.openxmlformats.org/officeDocument/2006/relationships/image" Target="../media/image27.jp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7.xml"/><Relationship Id="rId3" Type="http://schemas.openxmlformats.org/officeDocument/2006/relationships/image" Target="../media/image9.jp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 Id="rId3" Type="http://schemas.openxmlformats.org/officeDocument/2006/relationships/image" Target="../media/image14.png"/><Relationship Id="rId4" Type="http://schemas.openxmlformats.org/officeDocument/2006/relationships/image" Target="../media/image26.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 Id="rId3" Type="http://schemas.openxmlformats.org/officeDocument/2006/relationships/image" Target="../media/image26.png"/><Relationship Id="rId4" Type="http://schemas.openxmlformats.org/officeDocument/2006/relationships/image" Target="../media/image6.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26.png"/><Relationship Id="rId4" Type="http://schemas.openxmlformats.org/officeDocument/2006/relationships/image" Target="../media/image13.png"/><Relationship Id="rId5" Type="http://schemas.openxmlformats.org/officeDocument/2006/relationships/image" Target="../media/image6.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0.xml"/><Relationship Id="rId3" Type="http://schemas.openxmlformats.org/officeDocument/2006/relationships/image" Target="../media/image30.jp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1.xml"/><Relationship Id="rId3" Type="http://schemas.openxmlformats.org/officeDocument/2006/relationships/image" Target="../media/image9.jp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xml"/><Relationship Id="rId3" Type="http://schemas.openxmlformats.org/officeDocument/2006/relationships/image" Target="../media/image26.png"/><Relationship Id="rId4" Type="http://schemas.openxmlformats.org/officeDocument/2006/relationships/image" Target="../media/image6.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3.xml"/><Relationship Id="rId3" Type="http://schemas.openxmlformats.org/officeDocument/2006/relationships/image" Target="../media/image26.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5.xml"/><Relationship Id="rId3" Type="http://schemas.openxmlformats.org/officeDocument/2006/relationships/image" Target="../media/image18.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6.xml"/><Relationship Id="rId3" Type="http://schemas.openxmlformats.org/officeDocument/2006/relationships/image" Target="../media/image29.jp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7.xml"/><Relationship Id="rId3" Type="http://schemas.openxmlformats.org/officeDocument/2006/relationships/image" Target="../media/image9.jp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8.xml"/><Relationship Id="rId3" Type="http://schemas.openxmlformats.org/officeDocument/2006/relationships/image" Target="../media/image26.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9.xml"/><Relationship Id="rId3" Type="http://schemas.openxmlformats.org/officeDocument/2006/relationships/image" Target="../media/image26.png"/><Relationship Id="rId4" Type="http://schemas.openxmlformats.org/officeDocument/2006/relationships/image" Target="../media/image6.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26.png"/><Relationship Id="rId4" Type="http://schemas.openxmlformats.org/officeDocument/2006/relationships/image" Target="../media/image2.png"/><Relationship Id="rId5" Type="http://schemas.openxmlformats.org/officeDocument/2006/relationships/image" Target="../media/image5.png"/><Relationship Id="rId6" Type="http://schemas.openxmlformats.org/officeDocument/2006/relationships/image" Target="../media/image6.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0.xml"/><Relationship Id="rId3" Type="http://schemas.openxmlformats.org/officeDocument/2006/relationships/image" Target="../media/image24.jp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31.xml"/><Relationship Id="rId3" Type="http://schemas.openxmlformats.org/officeDocument/2006/relationships/image" Target="../media/image9.jp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2.xml"/><Relationship Id="rId3" Type="http://schemas.openxmlformats.org/officeDocument/2006/relationships/image" Target="../media/image26.png"/><Relationship Id="rId4" Type="http://schemas.openxmlformats.org/officeDocument/2006/relationships/image" Target="../media/image6.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3.xml"/><Relationship Id="rId3" Type="http://schemas.openxmlformats.org/officeDocument/2006/relationships/image" Target="../media/image17.jp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4.xml"/></Relationships>
</file>

<file path=ppt/slides/_rels/slide35.xml.rels><?xml version="1.0" encoding="UTF-8" standalone="yes"?><Relationships xmlns="http://schemas.openxmlformats.org/package/2006/relationships"><Relationship Id="rId11" Type="http://schemas.openxmlformats.org/officeDocument/2006/relationships/image" Target="../media/image22.png"/><Relationship Id="rId10" Type="http://schemas.openxmlformats.org/officeDocument/2006/relationships/hyperlink" Target="https://kek-dias.gr/" TargetMode="External"/><Relationship Id="rId13" Type="http://schemas.openxmlformats.org/officeDocument/2006/relationships/image" Target="../media/image25.png"/><Relationship Id="rId12" Type="http://schemas.openxmlformats.org/officeDocument/2006/relationships/hyperlink" Target="https://dekaplus.eu/" TargetMode="External"/><Relationship Id="rId1" Type="http://schemas.openxmlformats.org/officeDocument/2006/relationships/slideLayout" Target="../slideLayouts/slideLayout2.xml"/><Relationship Id="rId2" Type="http://schemas.openxmlformats.org/officeDocument/2006/relationships/notesSlide" Target="../notesSlides/notesSlide35.xml"/><Relationship Id="rId3" Type="http://schemas.openxmlformats.org/officeDocument/2006/relationships/image" Target="../media/image21.png"/><Relationship Id="rId4" Type="http://schemas.openxmlformats.org/officeDocument/2006/relationships/hyperlink" Target="http://www.czu.cz/" TargetMode="External"/><Relationship Id="rId9" Type="http://schemas.openxmlformats.org/officeDocument/2006/relationships/image" Target="../media/image16.png"/><Relationship Id="rId15" Type="http://schemas.openxmlformats.org/officeDocument/2006/relationships/image" Target="../media/image20.png"/><Relationship Id="rId14" Type="http://schemas.openxmlformats.org/officeDocument/2006/relationships/hyperlink" Target="https://www.lpf.lt/" TargetMode="External"/><Relationship Id="rId17" Type="http://schemas.openxmlformats.org/officeDocument/2006/relationships/image" Target="../media/image26.png"/><Relationship Id="rId16" Type="http://schemas.openxmlformats.org/officeDocument/2006/relationships/hyperlink" Target="https://www.uzvediba.lv/kontakti/" TargetMode="External"/><Relationship Id="rId5" Type="http://schemas.openxmlformats.org/officeDocument/2006/relationships/image" Target="../media/image23.png"/><Relationship Id="rId6" Type="http://schemas.openxmlformats.org/officeDocument/2006/relationships/hyperlink" Target="http://www.czu.cz/" TargetMode="External"/><Relationship Id="rId18" Type="http://schemas.openxmlformats.org/officeDocument/2006/relationships/image" Target="../media/image6.png"/><Relationship Id="rId7" Type="http://schemas.openxmlformats.org/officeDocument/2006/relationships/image" Target="../media/image19.png"/><Relationship Id="rId8" Type="http://schemas.openxmlformats.org/officeDocument/2006/relationships/hyperlink" Target="http://www.beneke-prinzhorn.de/" TargetMode="Externa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26.png"/><Relationship Id="rId4" Type="http://schemas.openxmlformats.org/officeDocument/2006/relationships/image" Target="../media/image5.png"/><Relationship Id="rId5" Type="http://schemas.openxmlformats.org/officeDocument/2006/relationships/image" Target="../media/image6.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hyperlink" Target="http://drive.google.com/file/d/1xReTKbdP6LjkkdUyougzQP3cnDp8PpYA/view" TargetMode="External"/><Relationship Id="rId4" Type="http://schemas.openxmlformats.org/officeDocument/2006/relationships/image" Target="../media/image10.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6.xml"/><Relationship Id="rId3" Type="http://schemas.openxmlformats.org/officeDocument/2006/relationships/image" Target="../media/image9.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 Id="rId3" Type="http://schemas.openxmlformats.org/officeDocument/2006/relationships/image" Target="../media/image11.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26.png"/><Relationship Id="rId4" Type="http://schemas.openxmlformats.org/officeDocument/2006/relationships/image" Target="../media/image6.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 Id="rId3" Type="http://schemas.openxmlformats.org/officeDocument/2006/relationships/image" Target="../media/image28.jp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62" name="Shape 162"/>
        <p:cNvGrpSpPr/>
        <p:nvPr/>
      </p:nvGrpSpPr>
      <p:grpSpPr>
        <a:xfrm>
          <a:off x="0" y="0"/>
          <a:ext cx="0" cy="0"/>
          <a:chOff x="0" y="0"/>
          <a:chExt cx="0" cy="0"/>
        </a:xfrm>
      </p:grpSpPr>
      <p:sp>
        <p:nvSpPr>
          <p:cNvPr id="163" name="Google Shape;163;g152e5d31c29_1_1"/>
          <p:cNvSpPr/>
          <p:nvPr/>
        </p:nvSpPr>
        <p:spPr>
          <a:xfrm>
            <a:off x="0" y="0"/>
            <a:ext cx="12191700" cy="68580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pic>
        <p:nvPicPr>
          <p:cNvPr id="164" name="Google Shape;164;g152e5d31c29_1_1"/>
          <p:cNvPicPr preferRelativeResize="0"/>
          <p:nvPr/>
        </p:nvPicPr>
        <p:blipFill rotWithShape="1">
          <a:blip r:embed="rId3">
            <a:alphaModFix/>
          </a:blip>
          <a:srcRect b="0" l="0" r="0" t="0"/>
          <a:stretch/>
        </p:blipFill>
        <p:spPr>
          <a:xfrm>
            <a:off x="0" y="0"/>
            <a:ext cx="12191999" cy="5443800"/>
          </a:xfrm>
          <a:prstGeom prst="rect">
            <a:avLst/>
          </a:prstGeom>
          <a:noFill/>
          <a:ln>
            <a:noFill/>
          </a:ln>
        </p:spPr>
      </p:pic>
      <p:pic>
        <p:nvPicPr>
          <p:cNvPr descr="Ein Bild, das Text enthält.&#10;&#10;Automatisch generierte Beschreibung" id="165" name="Google Shape;165;g152e5d31c29_1_1"/>
          <p:cNvPicPr preferRelativeResize="0"/>
          <p:nvPr/>
        </p:nvPicPr>
        <p:blipFill rotWithShape="1">
          <a:blip r:embed="rId4">
            <a:alphaModFix/>
          </a:blip>
          <a:srcRect b="3422" l="0" r="0" t="2803"/>
          <a:stretch/>
        </p:blipFill>
        <p:spPr>
          <a:xfrm>
            <a:off x="1482125" y="1312950"/>
            <a:ext cx="2404275" cy="828524"/>
          </a:xfrm>
          <a:prstGeom prst="rect">
            <a:avLst/>
          </a:prstGeom>
          <a:noFill/>
          <a:ln>
            <a:noFill/>
          </a:ln>
        </p:spPr>
      </p:pic>
      <p:sp>
        <p:nvSpPr>
          <p:cNvPr id="166" name="Google Shape;166;g152e5d31c29_1_1"/>
          <p:cNvSpPr txBox="1"/>
          <p:nvPr>
            <p:ph type="ctrTitle"/>
          </p:nvPr>
        </p:nvSpPr>
        <p:spPr>
          <a:xfrm>
            <a:off x="1397425" y="2269550"/>
            <a:ext cx="9147000" cy="1828800"/>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rgbClr val="000000"/>
              </a:buClr>
              <a:buSzPts val="3600"/>
              <a:buFont typeface="Arial"/>
              <a:buNone/>
            </a:pPr>
            <a:r>
              <a:rPr b="1" i="0" lang="lv-LV" sz="6100" u="none" strike="noStrike">
                <a:solidFill>
                  <a:schemeClr val="lt1"/>
                </a:solidFill>
              </a:rPr>
              <a:t>Gesprächsführung in schwierigen Situationen</a:t>
            </a:r>
            <a:endParaRPr b="1" sz="8500">
              <a:solidFill>
                <a:schemeClr val="lt1"/>
              </a:solidFill>
            </a:endParaRPr>
          </a:p>
        </p:txBody>
      </p:sp>
      <p:grpSp>
        <p:nvGrpSpPr>
          <p:cNvPr id="167" name="Google Shape;167;g152e5d31c29_1_1"/>
          <p:cNvGrpSpPr/>
          <p:nvPr/>
        </p:nvGrpSpPr>
        <p:grpSpPr>
          <a:xfrm>
            <a:off x="1236" y="4403579"/>
            <a:ext cx="12189238" cy="1828789"/>
            <a:chOff x="-305" y="3144820"/>
            <a:chExt cx="9182100" cy="1551136"/>
          </a:xfrm>
        </p:grpSpPr>
        <p:sp>
          <p:nvSpPr>
            <p:cNvPr id="168" name="Google Shape;168;g152e5d31c29_1_1"/>
            <p:cNvSpPr/>
            <p:nvPr/>
          </p:nvSpPr>
          <p:spPr>
            <a:xfrm>
              <a:off x="-305" y="3676854"/>
              <a:ext cx="9182100" cy="1019102"/>
            </a:xfrm>
            <a:custGeom>
              <a:rect b="b" l="l" r="r" t="t"/>
              <a:pathLst>
                <a:path extrusionOk="0" h="1019102" w="9182100">
                  <a:moveTo>
                    <a:pt x="0" y="1019102"/>
                  </a:moveTo>
                  <a:lnTo>
                    <a:pt x="9182100" y="1019102"/>
                  </a:lnTo>
                  <a:lnTo>
                    <a:pt x="9182100" y="273009"/>
                  </a:lnTo>
                  <a:cubicBezTo>
                    <a:pt x="9143429" y="275485"/>
                    <a:pt x="9104662" y="277200"/>
                    <a:pt x="9065895" y="278343"/>
                  </a:cubicBezTo>
                  <a:cubicBezTo>
                    <a:pt x="8798243" y="285201"/>
                    <a:pt x="8529066" y="277009"/>
                    <a:pt x="8261890" y="257769"/>
                  </a:cubicBezTo>
                  <a:cubicBezTo>
                    <a:pt x="8187024" y="251863"/>
                    <a:pt x="8112443" y="245386"/>
                    <a:pt x="8038624" y="235956"/>
                  </a:cubicBezTo>
                  <a:cubicBezTo>
                    <a:pt x="7980140" y="228051"/>
                    <a:pt x="7920228" y="219002"/>
                    <a:pt x="7862221" y="213097"/>
                  </a:cubicBezTo>
                  <a:cubicBezTo>
                    <a:pt x="7322439" y="159280"/>
                    <a:pt x="6780943" y="130991"/>
                    <a:pt x="6238780" y="126419"/>
                  </a:cubicBezTo>
                  <a:cubicBezTo>
                    <a:pt x="6102477" y="126324"/>
                    <a:pt x="5964745" y="128800"/>
                    <a:pt x="5828729" y="142421"/>
                  </a:cubicBezTo>
                  <a:cubicBezTo>
                    <a:pt x="5624703" y="162328"/>
                    <a:pt x="5429441" y="202048"/>
                    <a:pt x="5227606" y="219764"/>
                  </a:cubicBezTo>
                  <a:cubicBezTo>
                    <a:pt x="4950238" y="245767"/>
                    <a:pt x="4670393" y="228527"/>
                    <a:pt x="4394359" y="190713"/>
                  </a:cubicBezTo>
                  <a:cubicBezTo>
                    <a:pt x="4193381" y="163090"/>
                    <a:pt x="3988880" y="147755"/>
                    <a:pt x="3789236" y="107655"/>
                  </a:cubicBezTo>
                  <a:cubicBezTo>
                    <a:pt x="3660743" y="85271"/>
                    <a:pt x="3520249" y="51648"/>
                    <a:pt x="3391567" y="30502"/>
                  </a:cubicBezTo>
                  <a:cubicBezTo>
                    <a:pt x="2990469" y="-28553"/>
                    <a:pt x="2579370" y="5928"/>
                    <a:pt x="2180177" y="67745"/>
                  </a:cubicBezTo>
                  <a:cubicBezTo>
                    <a:pt x="1965198" y="103273"/>
                    <a:pt x="1751648" y="146136"/>
                    <a:pt x="1543336" y="209953"/>
                  </a:cubicBezTo>
                  <a:cubicBezTo>
                    <a:pt x="1456087" y="238528"/>
                    <a:pt x="1365885" y="264627"/>
                    <a:pt x="1276731" y="286439"/>
                  </a:cubicBezTo>
                  <a:cubicBezTo>
                    <a:pt x="1001173" y="335398"/>
                    <a:pt x="716471" y="346923"/>
                    <a:pt x="441293" y="292345"/>
                  </a:cubicBezTo>
                  <a:cubicBezTo>
                    <a:pt x="285655" y="263198"/>
                    <a:pt x="143923" y="198237"/>
                    <a:pt x="0" y="135563"/>
                  </a:cubicBezTo>
                  <a:lnTo>
                    <a:pt x="0" y="1019102"/>
                  </a:lnTo>
                  <a:close/>
                </a:path>
              </a:pathLst>
            </a:custGeom>
            <a:solidFill>
              <a:schemeClr val="lt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169" name="Google Shape;169;g152e5d31c29_1_1"/>
            <p:cNvSpPr/>
            <p:nvPr/>
          </p:nvSpPr>
          <p:spPr>
            <a:xfrm>
              <a:off x="-305" y="3144820"/>
              <a:ext cx="9182100" cy="932744"/>
            </a:xfrm>
            <a:custGeom>
              <a:rect b="b" l="l" r="r" t="t"/>
              <a:pathLst>
                <a:path extrusionOk="0" h="932744" w="9182100">
                  <a:moveTo>
                    <a:pt x="9182100" y="396420"/>
                  </a:moveTo>
                  <a:cubicBezTo>
                    <a:pt x="9156097" y="395182"/>
                    <a:pt x="9129999" y="393753"/>
                    <a:pt x="9103805" y="392229"/>
                  </a:cubicBezTo>
                  <a:cubicBezTo>
                    <a:pt x="8974169" y="384419"/>
                    <a:pt x="8843105" y="372989"/>
                    <a:pt x="8712422" y="359749"/>
                  </a:cubicBezTo>
                  <a:cubicBezTo>
                    <a:pt x="8581739" y="346319"/>
                    <a:pt x="8451056" y="331269"/>
                    <a:pt x="8322755" y="313362"/>
                  </a:cubicBezTo>
                  <a:cubicBezTo>
                    <a:pt x="8258747" y="304695"/>
                    <a:pt x="8195120" y="294979"/>
                    <a:pt x="8134826" y="283930"/>
                  </a:cubicBezTo>
                  <a:cubicBezTo>
                    <a:pt x="8119872" y="281168"/>
                    <a:pt x="8105013" y="278501"/>
                    <a:pt x="8090916" y="275643"/>
                  </a:cubicBezTo>
                  <a:lnTo>
                    <a:pt x="8069485" y="271262"/>
                  </a:lnTo>
                  <a:lnTo>
                    <a:pt x="8041862" y="266595"/>
                  </a:lnTo>
                  <a:cubicBezTo>
                    <a:pt x="8023574" y="263547"/>
                    <a:pt x="8004524" y="260213"/>
                    <a:pt x="7986903" y="257546"/>
                  </a:cubicBezTo>
                  <a:lnTo>
                    <a:pt x="7934230" y="249640"/>
                  </a:lnTo>
                  <a:cubicBezTo>
                    <a:pt x="7864221" y="239258"/>
                    <a:pt x="7795832" y="230209"/>
                    <a:pt x="7727537" y="221922"/>
                  </a:cubicBezTo>
                  <a:lnTo>
                    <a:pt x="7625239" y="209730"/>
                  </a:lnTo>
                  <a:lnTo>
                    <a:pt x="7523227" y="198110"/>
                  </a:lnTo>
                  <a:cubicBezTo>
                    <a:pt x="7387209" y="183060"/>
                    <a:pt x="7251573" y="170392"/>
                    <a:pt x="7115651" y="158010"/>
                  </a:cubicBezTo>
                  <a:cubicBezTo>
                    <a:pt x="6979730" y="146580"/>
                    <a:pt x="6843522" y="135721"/>
                    <a:pt x="6706839" y="126958"/>
                  </a:cubicBezTo>
                  <a:lnTo>
                    <a:pt x="6604064" y="120862"/>
                  </a:lnTo>
                  <a:cubicBezTo>
                    <a:pt x="6569869" y="118767"/>
                    <a:pt x="6535484" y="116862"/>
                    <a:pt x="6501003" y="115338"/>
                  </a:cubicBezTo>
                  <a:lnTo>
                    <a:pt x="6397467" y="110385"/>
                  </a:lnTo>
                  <a:lnTo>
                    <a:pt x="6293168" y="106860"/>
                  </a:lnTo>
                  <a:cubicBezTo>
                    <a:pt x="6222969" y="105146"/>
                    <a:pt x="6152769" y="103527"/>
                    <a:pt x="6079712" y="103908"/>
                  </a:cubicBezTo>
                  <a:cubicBezTo>
                    <a:pt x="6061710" y="103908"/>
                    <a:pt x="6043708" y="103812"/>
                    <a:pt x="6024563" y="104479"/>
                  </a:cubicBezTo>
                  <a:cubicBezTo>
                    <a:pt x="6005703" y="104955"/>
                    <a:pt x="5986844" y="105527"/>
                    <a:pt x="5968080" y="106479"/>
                  </a:cubicBezTo>
                  <a:cubicBezTo>
                    <a:pt x="5930456" y="108003"/>
                    <a:pt x="5893023" y="110385"/>
                    <a:pt x="5855875" y="113242"/>
                  </a:cubicBezTo>
                  <a:cubicBezTo>
                    <a:pt x="5706904" y="124577"/>
                    <a:pt x="5565934" y="145151"/>
                    <a:pt x="5439251" y="160105"/>
                  </a:cubicBezTo>
                  <a:cubicBezTo>
                    <a:pt x="5311902" y="175536"/>
                    <a:pt x="5194745" y="184680"/>
                    <a:pt x="5075396" y="186585"/>
                  </a:cubicBezTo>
                  <a:cubicBezTo>
                    <a:pt x="4956429" y="188490"/>
                    <a:pt x="4835748" y="182775"/>
                    <a:pt x="4712780" y="171249"/>
                  </a:cubicBezTo>
                  <a:lnTo>
                    <a:pt x="4666679" y="166773"/>
                  </a:lnTo>
                  <a:lnTo>
                    <a:pt x="4620292" y="161629"/>
                  </a:lnTo>
                  <a:cubicBezTo>
                    <a:pt x="4604862" y="160010"/>
                    <a:pt x="4589336" y="157914"/>
                    <a:pt x="4573810" y="156009"/>
                  </a:cubicBezTo>
                  <a:lnTo>
                    <a:pt x="4550569" y="153057"/>
                  </a:lnTo>
                  <a:lnTo>
                    <a:pt x="4538948" y="151628"/>
                  </a:lnTo>
                  <a:lnTo>
                    <a:pt x="4526566" y="149913"/>
                  </a:lnTo>
                  <a:lnTo>
                    <a:pt x="4327779" y="122862"/>
                  </a:lnTo>
                  <a:lnTo>
                    <a:pt x="3929729" y="68189"/>
                  </a:lnTo>
                  <a:lnTo>
                    <a:pt x="3729133" y="41900"/>
                  </a:lnTo>
                  <a:lnTo>
                    <a:pt x="3628930" y="28946"/>
                  </a:lnTo>
                  <a:lnTo>
                    <a:pt x="3573399" y="22278"/>
                  </a:lnTo>
                  <a:cubicBezTo>
                    <a:pt x="3554445" y="19992"/>
                    <a:pt x="3535585" y="17992"/>
                    <a:pt x="3516916" y="16468"/>
                  </a:cubicBezTo>
                  <a:cubicBezTo>
                    <a:pt x="3366611" y="2752"/>
                    <a:pt x="3219736" y="-2010"/>
                    <a:pt x="3074670" y="752"/>
                  </a:cubicBezTo>
                  <a:cubicBezTo>
                    <a:pt x="3002280" y="2181"/>
                    <a:pt x="2930176" y="4467"/>
                    <a:pt x="2858738" y="8753"/>
                  </a:cubicBezTo>
                  <a:cubicBezTo>
                    <a:pt x="2787206" y="13039"/>
                    <a:pt x="2716149" y="18754"/>
                    <a:pt x="2645474" y="25326"/>
                  </a:cubicBezTo>
                  <a:cubicBezTo>
                    <a:pt x="2362581" y="52473"/>
                    <a:pt x="2085975" y="97145"/>
                    <a:pt x="1810798" y="158010"/>
                  </a:cubicBezTo>
                  <a:cubicBezTo>
                    <a:pt x="1741837" y="173345"/>
                    <a:pt x="1673066" y="189442"/>
                    <a:pt x="1602772" y="208111"/>
                  </a:cubicBezTo>
                  <a:lnTo>
                    <a:pt x="1548860" y="222780"/>
                  </a:lnTo>
                  <a:lnTo>
                    <a:pt x="1501331" y="236115"/>
                  </a:lnTo>
                  <a:cubicBezTo>
                    <a:pt x="1471327" y="244497"/>
                    <a:pt x="1441228" y="253450"/>
                    <a:pt x="1411224" y="260880"/>
                  </a:cubicBezTo>
                  <a:cubicBezTo>
                    <a:pt x="1291209" y="293074"/>
                    <a:pt x="1170813" y="318982"/>
                    <a:pt x="1050893" y="338032"/>
                  </a:cubicBezTo>
                  <a:cubicBezTo>
                    <a:pt x="990790" y="347557"/>
                    <a:pt x="931069" y="354796"/>
                    <a:pt x="871252" y="360511"/>
                  </a:cubicBezTo>
                  <a:cubicBezTo>
                    <a:pt x="841438" y="362702"/>
                    <a:pt x="811530" y="365559"/>
                    <a:pt x="781812" y="366512"/>
                  </a:cubicBezTo>
                  <a:cubicBezTo>
                    <a:pt x="751904" y="368512"/>
                    <a:pt x="722376" y="368893"/>
                    <a:pt x="692563" y="369655"/>
                  </a:cubicBezTo>
                  <a:cubicBezTo>
                    <a:pt x="633222" y="370036"/>
                    <a:pt x="574167" y="368131"/>
                    <a:pt x="515017" y="363940"/>
                  </a:cubicBezTo>
                  <a:cubicBezTo>
                    <a:pt x="455867" y="359749"/>
                    <a:pt x="397097" y="351748"/>
                    <a:pt x="337661" y="341937"/>
                  </a:cubicBezTo>
                  <a:cubicBezTo>
                    <a:pt x="278225" y="331936"/>
                    <a:pt x="218599" y="318696"/>
                    <a:pt x="156972" y="303456"/>
                  </a:cubicBezTo>
                  <a:cubicBezTo>
                    <a:pt x="106680" y="290883"/>
                    <a:pt x="55150" y="276405"/>
                    <a:pt x="0" y="261642"/>
                  </a:cubicBezTo>
                  <a:lnTo>
                    <a:pt x="0" y="713412"/>
                  </a:lnTo>
                  <a:cubicBezTo>
                    <a:pt x="3048" y="714841"/>
                    <a:pt x="6096" y="716270"/>
                    <a:pt x="9144" y="717699"/>
                  </a:cubicBezTo>
                  <a:cubicBezTo>
                    <a:pt x="74295" y="747798"/>
                    <a:pt x="142875" y="775896"/>
                    <a:pt x="213360" y="801042"/>
                  </a:cubicBezTo>
                  <a:cubicBezTo>
                    <a:pt x="354521" y="851715"/>
                    <a:pt x="503873" y="887244"/>
                    <a:pt x="653510" y="908199"/>
                  </a:cubicBezTo>
                  <a:cubicBezTo>
                    <a:pt x="803338" y="928773"/>
                    <a:pt x="953929" y="935631"/>
                    <a:pt x="1101947" y="930773"/>
                  </a:cubicBezTo>
                  <a:cubicBezTo>
                    <a:pt x="1250252" y="926582"/>
                    <a:pt x="1396365" y="911437"/>
                    <a:pt x="1540002" y="889434"/>
                  </a:cubicBezTo>
                  <a:cubicBezTo>
                    <a:pt x="1576197" y="884386"/>
                    <a:pt x="1611535" y="877433"/>
                    <a:pt x="1647158" y="871242"/>
                  </a:cubicBezTo>
                  <a:lnTo>
                    <a:pt x="1698117" y="862193"/>
                  </a:lnTo>
                  <a:lnTo>
                    <a:pt x="1742789" y="854668"/>
                  </a:lnTo>
                  <a:cubicBezTo>
                    <a:pt x="1804035" y="845048"/>
                    <a:pt x="1867472" y="835428"/>
                    <a:pt x="1931003" y="826950"/>
                  </a:cubicBezTo>
                  <a:cubicBezTo>
                    <a:pt x="2058353" y="810282"/>
                    <a:pt x="2186750" y="795327"/>
                    <a:pt x="2314861" y="783897"/>
                  </a:cubicBezTo>
                  <a:cubicBezTo>
                    <a:pt x="2378964" y="778087"/>
                    <a:pt x="2442972" y="772467"/>
                    <a:pt x="2506885" y="768086"/>
                  </a:cubicBezTo>
                  <a:cubicBezTo>
                    <a:pt x="2538794" y="765990"/>
                    <a:pt x="2570798" y="763800"/>
                    <a:pt x="2602611" y="762085"/>
                  </a:cubicBezTo>
                  <a:cubicBezTo>
                    <a:pt x="2634520" y="760180"/>
                    <a:pt x="2666333" y="758370"/>
                    <a:pt x="2698052" y="756846"/>
                  </a:cubicBezTo>
                  <a:cubicBezTo>
                    <a:pt x="2761583" y="753894"/>
                    <a:pt x="2825020" y="751703"/>
                    <a:pt x="2887980" y="750846"/>
                  </a:cubicBezTo>
                  <a:cubicBezTo>
                    <a:pt x="2951036" y="749417"/>
                    <a:pt x="3013615" y="749322"/>
                    <a:pt x="3075813" y="750179"/>
                  </a:cubicBezTo>
                  <a:cubicBezTo>
                    <a:pt x="3106865" y="750846"/>
                    <a:pt x="3137916" y="751417"/>
                    <a:pt x="3168587" y="752751"/>
                  </a:cubicBezTo>
                  <a:cubicBezTo>
                    <a:pt x="3199448" y="753703"/>
                    <a:pt x="3229928" y="755227"/>
                    <a:pt x="3260408" y="756656"/>
                  </a:cubicBezTo>
                  <a:cubicBezTo>
                    <a:pt x="3320987" y="760466"/>
                    <a:pt x="3381470" y="764562"/>
                    <a:pt x="3440049" y="771610"/>
                  </a:cubicBezTo>
                  <a:cubicBezTo>
                    <a:pt x="3454908" y="773039"/>
                    <a:pt x="3469386" y="775039"/>
                    <a:pt x="3483864" y="776849"/>
                  </a:cubicBezTo>
                  <a:lnTo>
                    <a:pt x="3528536" y="782469"/>
                  </a:lnTo>
                  <a:lnTo>
                    <a:pt x="3628549" y="796089"/>
                  </a:lnTo>
                  <a:lnTo>
                    <a:pt x="3828574" y="823140"/>
                  </a:lnTo>
                  <a:cubicBezTo>
                    <a:pt x="3962019" y="840190"/>
                    <a:pt x="4095750" y="858573"/>
                    <a:pt x="4231196" y="874099"/>
                  </a:cubicBezTo>
                  <a:lnTo>
                    <a:pt x="4433126" y="897435"/>
                  </a:lnTo>
                  <a:lnTo>
                    <a:pt x="4485990" y="903246"/>
                  </a:lnTo>
                  <a:cubicBezTo>
                    <a:pt x="4503897" y="905151"/>
                    <a:pt x="4521708" y="907341"/>
                    <a:pt x="4539806" y="908961"/>
                  </a:cubicBezTo>
                  <a:lnTo>
                    <a:pt x="4593908" y="914199"/>
                  </a:lnTo>
                  <a:lnTo>
                    <a:pt x="4648296" y="918771"/>
                  </a:lnTo>
                  <a:cubicBezTo>
                    <a:pt x="4793456" y="930392"/>
                    <a:pt x="4942237" y="935631"/>
                    <a:pt x="5092446" y="931154"/>
                  </a:cubicBezTo>
                  <a:cubicBezTo>
                    <a:pt x="5242274" y="927249"/>
                    <a:pt x="5393627" y="911437"/>
                    <a:pt x="5533168" y="891816"/>
                  </a:cubicBezTo>
                  <a:cubicBezTo>
                    <a:pt x="5673471" y="872289"/>
                    <a:pt x="5798820" y="851906"/>
                    <a:pt x="5918169" y="840666"/>
                  </a:cubicBezTo>
                  <a:cubicBezTo>
                    <a:pt x="5948077" y="837809"/>
                    <a:pt x="5977795" y="835237"/>
                    <a:pt x="6007323" y="833237"/>
                  </a:cubicBezTo>
                  <a:cubicBezTo>
                    <a:pt x="6022086" y="832094"/>
                    <a:pt x="6036945" y="831332"/>
                    <a:pt x="6051709" y="830570"/>
                  </a:cubicBezTo>
                  <a:lnTo>
                    <a:pt x="6097429" y="828379"/>
                  </a:lnTo>
                  <a:cubicBezTo>
                    <a:pt x="6158960" y="825236"/>
                    <a:pt x="6223445" y="823807"/>
                    <a:pt x="6287834" y="822569"/>
                  </a:cubicBezTo>
                  <a:cubicBezTo>
                    <a:pt x="6417374" y="820664"/>
                    <a:pt x="6549485" y="820188"/>
                    <a:pt x="6681597" y="821235"/>
                  </a:cubicBezTo>
                  <a:cubicBezTo>
                    <a:pt x="6813899" y="822378"/>
                    <a:pt x="6946773" y="823617"/>
                    <a:pt x="7079647" y="826569"/>
                  </a:cubicBezTo>
                  <a:cubicBezTo>
                    <a:pt x="7212520" y="828951"/>
                    <a:pt x="7345585" y="831903"/>
                    <a:pt x="7478173" y="836094"/>
                  </a:cubicBezTo>
                  <a:cubicBezTo>
                    <a:pt x="7610475" y="839714"/>
                    <a:pt x="7743539" y="844953"/>
                    <a:pt x="7871937" y="851430"/>
                  </a:cubicBezTo>
                  <a:lnTo>
                    <a:pt x="7919657" y="854097"/>
                  </a:lnTo>
                  <a:cubicBezTo>
                    <a:pt x="7935564" y="854954"/>
                    <a:pt x="7949756" y="856192"/>
                    <a:pt x="7964901" y="857240"/>
                  </a:cubicBezTo>
                  <a:lnTo>
                    <a:pt x="8015955" y="861050"/>
                  </a:lnTo>
                  <a:cubicBezTo>
                    <a:pt x="8035195" y="862383"/>
                    <a:pt x="8053769" y="863622"/>
                    <a:pt x="8072247" y="864384"/>
                  </a:cubicBezTo>
                  <a:cubicBezTo>
                    <a:pt x="8145780" y="867527"/>
                    <a:pt x="8216456" y="868479"/>
                    <a:pt x="8286750" y="868384"/>
                  </a:cubicBezTo>
                  <a:cubicBezTo>
                    <a:pt x="8427148" y="867527"/>
                    <a:pt x="8565452" y="862574"/>
                    <a:pt x="8704040" y="853716"/>
                  </a:cubicBezTo>
                  <a:cubicBezTo>
                    <a:pt x="8842534" y="844762"/>
                    <a:pt x="8980741" y="832284"/>
                    <a:pt x="9120188" y="814092"/>
                  </a:cubicBezTo>
                  <a:cubicBezTo>
                    <a:pt x="9140761" y="811425"/>
                    <a:pt x="9161336" y="808567"/>
                    <a:pt x="9181909" y="805519"/>
                  </a:cubicBezTo>
                  <a:lnTo>
                    <a:pt x="9181909" y="396420"/>
                  </a:lnTo>
                  <a:close/>
                </a:path>
              </a:pathLst>
            </a:custGeom>
            <a:solidFill>
              <a:schemeClr val="lt1">
                <a:alpha val="29019"/>
              </a:scheme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170" name="Google Shape;170;g152e5d31c29_1_1"/>
            <p:cNvSpPr/>
            <p:nvPr/>
          </p:nvSpPr>
          <p:spPr>
            <a:xfrm>
              <a:off x="-305" y="3580789"/>
              <a:ext cx="9182100" cy="544245"/>
            </a:xfrm>
            <a:custGeom>
              <a:rect b="b" l="l" r="r" t="t"/>
              <a:pathLst>
                <a:path extrusionOk="0" h="544245" w="9182100">
                  <a:moveTo>
                    <a:pt x="9182100" y="154189"/>
                  </a:moveTo>
                  <a:cubicBezTo>
                    <a:pt x="9137618" y="157142"/>
                    <a:pt x="9092851" y="159904"/>
                    <a:pt x="9047702" y="162762"/>
                  </a:cubicBezTo>
                  <a:cubicBezTo>
                    <a:pt x="8917114" y="170668"/>
                    <a:pt x="8784717" y="178002"/>
                    <a:pt x="8652224" y="178287"/>
                  </a:cubicBezTo>
                  <a:cubicBezTo>
                    <a:pt x="8519732" y="178764"/>
                    <a:pt x="8387049" y="171239"/>
                    <a:pt x="8255603" y="161047"/>
                  </a:cubicBezTo>
                  <a:cubicBezTo>
                    <a:pt x="8189881" y="155904"/>
                    <a:pt x="8124539" y="149236"/>
                    <a:pt x="8060722" y="140854"/>
                  </a:cubicBezTo>
                  <a:cubicBezTo>
                    <a:pt x="8044815" y="138759"/>
                    <a:pt x="8029099" y="136473"/>
                    <a:pt x="8013478" y="134187"/>
                  </a:cubicBezTo>
                  <a:lnTo>
                    <a:pt x="7990428" y="130567"/>
                  </a:lnTo>
                  <a:lnTo>
                    <a:pt x="7964139" y="126853"/>
                  </a:lnTo>
                  <a:cubicBezTo>
                    <a:pt x="7946708" y="124376"/>
                    <a:pt x="7928896" y="121709"/>
                    <a:pt x="7911656" y="119518"/>
                  </a:cubicBezTo>
                  <a:lnTo>
                    <a:pt x="7860220" y="113232"/>
                  </a:lnTo>
                  <a:cubicBezTo>
                    <a:pt x="7723728" y="96277"/>
                    <a:pt x="7589044" y="83038"/>
                    <a:pt x="7453884" y="70369"/>
                  </a:cubicBezTo>
                  <a:cubicBezTo>
                    <a:pt x="7318915" y="57701"/>
                    <a:pt x="7184041" y="46366"/>
                    <a:pt x="7048976" y="36556"/>
                  </a:cubicBezTo>
                  <a:cubicBezTo>
                    <a:pt x="6981444" y="31793"/>
                    <a:pt x="6913912" y="26840"/>
                    <a:pt x="6846285" y="22649"/>
                  </a:cubicBezTo>
                  <a:cubicBezTo>
                    <a:pt x="6778657" y="18553"/>
                    <a:pt x="6710934" y="14934"/>
                    <a:pt x="6643212" y="11600"/>
                  </a:cubicBezTo>
                  <a:lnTo>
                    <a:pt x="6541485" y="7314"/>
                  </a:lnTo>
                  <a:cubicBezTo>
                    <a:pt x="6507576" y="5790"/>
                    <a:pt x="6473667" y="4647"/>
                    <a:pt x="6439567" y="3885"/>
                  </a:cubicBezTo>
                  <a:lnTo>
                    <a:pt x="6337459" y="1313"/>
                  </a:lnTo>
                  <a:lnTo>
                    <a:pt x="6234970" y="75"/>
                  </a:lnTo>
                  <a:cubicBezTo>
                    <a:pt x="6166295" y="-116"/>
                    <a:pt x="6097715" y="-116"/>
                    <a:pt x="6027802" y="2265"/>
                  </a:cubicBezTo>
                  <a:cubicBezTo>
                    <a:pt x="5993320" y="3123"/>
                    <a:pt x="5957412" y="4456"/>
                    <a:pt x="5921978" y="6552"/>
                  </a:cubicBezTo>
                  <a:cubicBezTo>
                    <a:pt x="5886546" y="8552"/>
                    <a:pt x="5851112" y="11124"/>
                    <a:pt x="5815965" y="14362"/>
                  </a:cubicBezTo>
                  <a:cubicBezTo>
                    <a:pt x="5674995" y="27126"/>
                    <a:pt x="5538597" y="48938"/>
                    <a:pt x="5408390" y="67036"/>
                  </a:cubicBezTo>
                  <a:cubicBezTo>
                    <a:pt x="5277993" y="85514"/>
                    <a:pt x="5151692" y="99039"/>
                    <a:pt x="5023866" y="103992"/>
                  </a:cubicBezTo>
                  <a:cubicBezTo>
                    <a:pt x="4960049" y="106660"/>
                    <a:pt x="4895946" y="107231"/>
                    <a:pt x="4831556" y="106374"/>
                  </a:cubicBezTo>
                  <a:cubicBezTo>
                    <a:pt x="4767167" y="105231"/>
                    <a:pt x="4702588" y="102468"/>
                    <a:pt x="4637723" y="98754"/>
                  </a:cubicBezTo>
                  <a:cubicBezTo>
                    <a:pt x="4572762" y="95230"/>
                    <a:pt x="4507992" y="88848"/>
                    <a:pt x="4442460" y="83038"/>
                  </a:cubicBezTo>
                  <a:cubicBezTo>
                    <a:pt x="4408837" y="80752"/>
                    <a:pt x="4375214" y="79228"/>
                    <a:pt x="4341686" y="77227"/>
                  </a:cubicBezTo>
                  <a:cubicBezTo>
                    <a:pt x="4308158" y="75227"/>
                    <a:pt x="4274534" y="73417"/>
                    <a:pt x="4241006" y="71989"/>
                  </a:cubicBezTo>
                  <a:cubicBezTo>
                    <a:pt x="4106895" y="65131"/>
                    <a:pt x="3971925" y="59797"/>
                    <a:pt x="3836956" y="54177"/>
                  </a:cubicBezTo>
                  <a:lnTo>
                    <a:pt x="3634549" y="45414"/>
                  </a:lnTo>
                  <a:lnTo>
                    <a:pt x="3533394" y="40461"/>
                  </a:lnTo>
                  <a:lnTo>
                    <a:pt x="3481959" y="37889"/>
                  </a:lnTo>
                  <a:cubicBezTo>
                    <a:pt x="3464719" y="37127"/>
                    <a:pt x="3447479" y="36079"/>
                    <a:pt x="3430238" y="35889"/>
                  </a:cubicBezTo>
                  <a:cubicBezTo>
                    <a:pt x="3292602" y="31126"/>
                    <a:pt x="3156299" y="33603"/>
                    <a:pt x="3020473" y="37603"/>
                  </a:cubicBezTo>
                  <a:cubicBezTo>
                    <a:pt x="2884741" y="41985"/>
                    <a:pt x="2749487" y="48843"/>
                    <a:pt x="2614422" y="56844"/>
                  </a:cubicBezTo>
                  <a:lnTo>
                    <a:pt x="2208657" y="81609"/>
                  </a:lnTo>
                  <a:cubicBezTo>
                    <a:pt x="2073116" y="89991"/>
                    <a:pt x="1937195" y="97515"/>
                    <a:pt x="1800606" y="107612"/>
                  </a:cubicBezTo>
                  <a:cubicBezTo>
                    <a:pt x="1732217" y="112184"/>
                    <a:pt x="1663827" y="117804"/>
                    <a:pt x="1594676" y="124948"/>
                  </a:cubicBezTo>
                  <a:lnTo>
                    <a:pt x="1491996" y="136568"/>
                  </a:lnTo>
                  <a:lnTo>
                    <a:pt x="1442942" y="141902"/>
                  </a:lnTo>
                  <a:lnTo>
                    <a:pt x="1418463" y="144664"/>
                  </a:lnTo>
                  <a:lnTo>
                    <a:pt x="1393984" y="146855"/>
                  </a:lnTo>
                  <a:cubicBezTo>
                    <a:pt x="1263491" y="159142"/>
                    <a:pt x="1134142" y="166667"/>
                    <a:pt x="1006697" y="169810"/>
                  </a:cubicBezTo>
                  <a:cubicBezTo>
                    <a:pt x="942975" y="172001"/>
                    <a:pt x="879729" y="171239"/>
                    <a:pt x="816864" y="170953"/>
                  </a:cubicBezTo>
                  <a:lnTo>
                    <a:pt x="769906" y="169715"/>
                  </a:lnTo>
                  <a:cubicBezTo>
                    <a:pt x="754285" y="169525"/>
                    <a:pt x="738569" y="169048"/>
                    <a:pt x="723043" y="168096"/>
                  </a:cubicBezTo>
                  <a:lnTo>
                    <a:pt x="676370" y="166286"/>
                  </a:lnTo>
                  <a:cubicBezTo>
                    <a:pt x="660845" y="165238"/>
                    <a:pt x="645414" y="164095"/>
                    <a:pt x="629888" y="163333"/>
                  </a:cubicBezTo>
                  <a:cubicBezTo>
                    <a:pt x="568071" y="159047"/>
                    <a:pt x="506540" y="154094"/>
                    <a:pt x="445484" y="146093"/>
                  </a:cubicBezTo>
                  <a:cubicBezTo>
                    <a:pt x="384524" y="137997"/>
                    <a:pt x="323850" y="128091"/>
                    <a:pt x="263366" y="115232"/>
                  </a:cubicBezTo>
                  <a:cubicBezTo>
                    <a:pt x="202787" y="102850"/>
                    <a:pt x="142589" y="87419"/>
                    <a:pt x="81439" y="70369"/>
                  </a:cubicBezTo>
                  <a:cubicBezTo>
                    <a:pt x="66199" y="66178"/>
                    <a:pt x="50864" y="61702"/>
                    <a:pt x="35338" y="57034"/>
                  </a:cubicBezTo>
                  <a:lnTo>
                    <a:pt x="0" y="46652"/>
                  </a:lnTo>
                  <a:lnTo>
                    <a:pt x="0" y="426795"/>
                  </a:lnTo>
                  <a:cubicBezTo>
                    <a:pt x="58198" y="446416"/>
                    <a:pt x="117920" y="464323"/>
                    <a:pt x="178594" y="479658"/>
                  </a:cubicBezTo>
                  <a:cubicBezTo>
                    <a:pt x="319850" y="514901"/>
                    <a:pt x="465582" y="537094"/>
                    <a:pt x="610457" y="542619"/>
                  </a:cubicBezTo>
                  <a:cubicBezTo>
                    <a:pt x="682943" y="545953"/>
                    <a:pt x="755142" y="543762"/>
                    <a:pt x="826865" y="539666"/>
                  </a:cubicBezTo>
                  <a:cubicBezTo>
                    <a:pt x="898398" y="534523"/>
                    <a:pt x="969645" y="526903"/>
                    <a:pt x="1039654" y="515187"/>
                  </a:cubicBezTo>
                  <a:cubicBezTo>
                    <a:pt x="1180052" y="492517"/>
                    <a:pt x="1316736" y="457751"/>
                    <a:pt x="1449705" y="415270"/>
                  </a:cubicBezTo>
                  <a:cubicBezTo>
                    <a:pt x="1483138" y="405364"/>
                    <a:pt x="1515809" y="393172"/>
                    <a:pt x="1548765" y="382123"/>
                  </a:cubicBezTo>
                  <a:lnTo>
                    <a:pt x="1642872" y="349261"/>
                  </a:lnTo>
                  <a:cubicBezTo>
                    <a:pt x="1705261" y="328211"/>
                    <a:pt x="1768983" y="308208"/>
                    <a:pt x="1832991" y="289158"/>
                  </a:cubicBezTo>
                  <a:cubicBezTo>
                    <a:pt x="1961198" y="251821"/>
                    <a:pt x="2091404" y="219435"/>
                    <a:pt x="2222754" y="193623"/>
                  </a:cubicBezTo>
                  <a:cubicBezTo>
                    <a:pt x="2354199" y="168382"/>
                    <a:pt x="2486882" y="149332"/>
                    <a:pt x="2620137" y="138378"/>
                  </a:cubicBezTo>
                  <a:cubicBezTo>
                    <a:pt x="2753392" y="127424"/>
                    <a:pt x="2887123" y="122947"/>
                    <a:pt x="3020473" y="127234"/>
                  </a:cubicBezTo>
                  <a:cubicBezTo>
                    <a:pt x="3087148" y="129043"/>
                    <a:pt x="3153632" y="133711"/>
                    <a:pt x="3219736" y="139807"/>
                  </a:cubicBezTo>
                  <a:cubicBezTo>
                    <a:pt x="3252788" y="143426"/>
                    <a:pt x="3285839" y="146760"/>
                    <a:pt x="3318605" y="151713"/>
                  </a:cubicBezTo>
                  <a:lnTo>
                    <a:pt x="3367754" y="158666"/>
                  </a:lnTo>
                  <a:cubicBezTo>
                    <a:pt x="3384042" y="161238"/>
                    <a:pt x="3400330" y="164000"/>
                    <a:pt x="3416618" y="166858"/>
                  </a:cubicBezTo>
                  <a:cubicBezTo>
                    <a:pt x="3432905" y="169525"/>
                    <a:pt x="3449003" y="172954"/>
                    <a:pt x="3465195" y="176097"/>
                  </a:cubicBezTo>
                  <a:cubicBezTo>
                    <a:pt x="3481483" y="179431"/>
                    <a:pt x="3497199" y="182288"/>
                    <a:pt x="3513868" y="185908"/>
                  </a:cubicBezTo>
                  <a:lnTo>
                    <a:pt x="3612737" y="207625"/>
                  </a:lnTo>
                  <a:lnTo>
                    <a:pt x="3810381" y="252106"/>
                  </a:lnTo>
                  <a:cubicBezTo>
                    <a:pt x="3942112" y="282015"/>
                    <a:pt x="4073843" y="312590"/>
                    <a:pt x="4206621" y="339736"/>
                  </a:cubicBezTo>
                  <a:cubicBezTo>
                    <a:pt x="4239768" y="346785"/>
                    <a:pt x="4272915" y="353452"/>
                    <a:pt x="4306062" y="359834"/>
                  </a:cubicBezTo>
                  <a:cubicBezTo>
                    <a:pt x="4339209" y="366216"/>
                    <a:pt x="4372356" y="372979"/>
                    <a:pt x="4405503" y="378979"/>
                  </a:cubicBezTo>
                  <a:cubicBezTo>
                    <a:pt x="4473416" y="389266"/>
                    <a:pt x="4542378" y="398410"/>
                    <a:pt x="4611529" y="405745"/>
                  </a:cubicBezTo>
                  <a:cubicBezTo>
                    <a:pt x="4749832" y="420794"/>
                    <a:pt x="4890326" y="428795"/>
                    <a:pt x="5031677" y="427462"/>
                  </a:cubicBezTo>
                  <a:cubicBezTo>
                    <a:pt x="5102352" y="426985"/>
                    <a:pt x="5173028" y="423747"/>
                    <a:pt x="5243227" y="418699"/>
                  </a:cubicBezTo>
                  <a:cubicBezTo>
                    <a:pt x="5313427" y="413650"/>
                    <a:pt x="5382959" y="406030"/>
                    <a:pt x="5451062" y="398029"/>
                  </a:cubicBezTo>
                  <a:cubicBezTo>
                    <a:pt x="5587651" y="381551"/>
                    <a:pt x="5717381" y="362501"/>
                    <a:pt x="5844635" y="353071"/>
                  </a:cubicBezTo>
                  <a:cubicBezTo>
                    <a:pt x="5876544" y="350690"/>
                    <a:pt x="5908262" y="348404"/>
                    <a:pt x="5939981" y="346975"/>
                  </a:cubicBezTo>
                  <a:cubicBezTo>
                    <a:pt x="5971794" y="345356"/>
                    <a:pt x="6003036" y="344308"/>
                    <a:pt x="6035898" y="344118"/>
                  </a:cubicBezTo>
                  <a:cubicBezTo>
                    <a:pt x="6100477" y="343070"/>
                    <a:pt x="6166390" y="343356"/>
                    <a:pt x="6232303" y="343642"/>
                  </a:cubicBezTo>
                  <a:cubicBezTo>
                    <a:pt x="6364415" y="344880"/>
                    <a:pt x="6497669" y="347833"/>
                    <a:pt x="6630924" y="351071"/>
                  </a:cubicBezTo>
                  <a:lnTo>
                    <a:pt x="6831140" y="356596"/>
                  </a:lnTo>
                  <a:lnTo>
                    <a:pt x="7031545" y="362501"/>
                  </a:lnTo>
                  <a:cubicBezTo>
                    <a:pt x="7165086" y="367454"/>
                    <a:pt x="7298818" y="371835"/>
                    <a:pt x="7432262" y="378408"/>
                  </a:cubicBezTo>
                  <a:cubicBezTo>
                    <a:pt x="7565518" y="384790"/>
                    <a:pt x="7699153" y="392124"/>
                    <a:pt x="7830312" y="402506"/>
                  </a:cubicBezTo>
                  <a:lnTo>
                    <a:pt x="7879270" y="406792"/>
                  </a:lnTo>
                  <a:lnTo>
                    <a:pt x="7926895" y="411745"/>
                  </a:lnTo>
                  <a:lnTo>
                    <a:pt x="7977569" y="417175"/>
                  </a:lnTo>
                  <a:cubicBezTo>
                    <a:pt x="7995380" y="418984"/>
                    <a:pt x="8013097" y="420699"/>
                    <a:pt x="8030623" y="422127"/>
                  </a:cubicBezTo>
                  <a:cubicBezTo>
                    <a:pt x="8100632" y="427843"/>
                    <a:pt x="8169402" y="431748"/>
                    <a:pt x="8237982" y="435177"/>
                  </a:cubicBezTo>
                  <a:cubicBezTo>
                    <a:pt x="8375047" y="442035"/>
                    <a:pt x="8511254" y="444511"/>
                    <a:pt x="8647748" y="449464"/>
                  </a:cubicBezTo>
                  <a:cubicBezTo>
                    <a:pt x="8715946" y="451750"/>
                    <a:pt x="8784336" y="454513"/>
                    <a:pt x="8852821" y="456132"/>
                  </a:cubicBezTo>
                  <a:cubicBezTo>
                    <a:pt x="8887111" y="456989"/>
                    <a:pt x="8921401" y="457751"/>
                    <a:pt x="8955786" y="458132"/>
                  </a:cubicBezTo>
                  <a:cubicBezTo>
                    <a:pt x="8990171" y="458323"/>
                    <a:pt x="9024651" y="458227"/>
                    <a:pt x="9059227" y="457751"/>
                  </a:cubicBezTo>
                  <a:cubicBezTo>
                    <a:pt x="9099995" y="456989"/>
                    <a:pt x="9140857" y="455275"/>
                    <a:pt x="9182005" y="452512"/>
                  </a:cubicBezTo>
                  <a:lnTo>
                    <a:pt x="9182005" y="154189"/>
                  </a:lnTo>
                  <a:close/>
                </a:path>
              </a:pathLst>
            </a:custGeom>
            <a:solidFill>
              <a:schemeClr val="lt1">
                <a:alpha val="29019"/>
              </a:scheme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171" name="Google Shape;171;g152e5d31c29_1_1"/>
            <p:cNvSpPr/>
            <p:nvPr/>
          </p:nvSpPr>
          <p:spPr>
            <a:xfrm>
              <a:off x="-305" y="3324550"/>
              <a:ext cx="9182100" cy="765639"/>
            </a:xfrm>
            <a:custGeom>
              <a:rect b="b" l="l" r="r" t="t"/>
              <a:pathLst>
                <a:path extrusionOk="0" h="765639" w="9182100">
                  <a:moveTo>
                    <a:pt x="9182100" y="351088"/>
                  </a:moveTo>
                  <a:cubicBezTo>
                    <a:pt x="9180862" y="351088"/>
                    <a:pt x="9179719" y="350993"/>
                    <a:pt x="9178480" y="350993"/>
                  </a:cubicBezTo>
                  <a:cubicBezTo>
                    <a:pt x="9047607" y="346421"/>
                    <a:pt x="8915591" y="337944"/>
                    <a:pt x="8783955" y="327561"/>
                  </a:cubicBezTo>
                  <a:cubicBezTo>
                    <a:pt x="8652320" y="316894"/>
                    <a:pt x="8520589" y="304416"/>
                    <a:pt x="8390763" y="288795"/>
                  </a:cubicBezTo>
                  <a:cubicBezTo>
                    <a:pt x="8325898" y="281175"/>
                    <a:pt x="8261509" y="272602"/>
                    <a:pt x="8199502" y="262601"/>
                  </a:cubicBezTo>
                  <a:cubicBezTo>
                    <a:pt x="8184070" y="260029"/>
                    <a:pt x="8168831" y="257553"/>
                    <a:pt x="8153972" y="254886"/>
                  </a:cubicBezTo>
                  <a:lnTo>
                    <a:pt x="8131588" y="250790"/>
                  </a:lnTo>
                  <a:lnTo>
                    <a:pt x="8104632" y="246504"/>
                  </a:lnTo>
                  <a:cubicBezTo>
                    <a:pt x="8086725" y="243741"/>
                    <a:pt x="8068247" y="240598"/>
                    <a:pt x="8050911" y="238217"/>
                  </a:cubicBezTo>
                  <a:lnTo>
                    <a:pt x="7998810" y="230978"/>
                  </a:lnTo>
                  <a:cubicBezTo>
                    <a:pt x="7860697" y="212023"/>
                    <a:pt x="7725633" y="198021"/>
                    <a:pt x="7589902" y="183925"/>
                  </a:cubicBezTo>
                  <a:cubicBezTo>
                    <a:pt x="7454360" y="170304"/>
                    <a:pt x="7319010" y="158779"/>
                    <a:pt x="7183469" y="147634"/>
                  </a:cubicBezTo>
                  <a:cubicBezTo>
                    <a:pt x="7047929" y="137252"/>
                    <a:pt x="6912198" y="127632"/>
                    <a:pt x="6775990" y="119821"/>
                  </a:cubicBezTo>
                  <a:cubicBezTo>
                    <a:pt x="6639592" y="112582"/>
                    <a:pt x="6503194" y="105439"/>
                    <a:pt x="6364795" y="102391"/>
                  </a:cubicBezTo>
                  <a:cubicBezTo>
                    <a:pt x="6295263" y="101057"/>
                    <a:pt x="6225826" y="99819"/>
                    <a:pt x="6154293" y="100581"/>
                  </a:cubicBezTo>
                  <a:cubicBezTo>
                    <a:pt x="6136577" y="100581"/>
                    <a:pt x="6118860" y="100581"/>
                    <a:pt x="6100287" y="101343"/>
                  </a:cubicBezTo>
                  <a:cubicBezTo>
                    <a:pt x="6081903" y="101819"/>
                    <a:pt x="6063615" y="102486"/>
                    <a:pt x="6045327" y="103438"/>
                  </a:cubicBezTo>
                  <a:cubicBezTo>
                    <a:pt x="6008656" y="104962"/>
                    <a:pt x="5972175" y="107439"/>
                    <a:pt x="5935980" y="110296"/>
                  </a:cubicBezTo>
                  <a:cubicBezTo>
                    <a:pt x="5790724" y="121631"/>
                    <a:pt x="5651659" y="142110"/>
                    <a:pt x="5523357" y="157635"/>
                  </a:cubicBezTo>
                  <a:cubicBezTo>
                    <a:pt x="5394484" y="173542"/>
                    <a:pt x="5273040" y="183543"/>
                    <a:pt x="5149882" y="185639"/>
                  </a:cubicBezTo>
                  <a:cubicBezTo>
                    <a:pt x="5027010" y="187925"/>
                    <a:pt x="4902803" y="182210"/>
                    <a:pt x="4777073" y="170685"/>
                  </a:cubicBezTo>
                  <a:lnTo>
                    <a:pt x="4729925" y="166208"/>
                  </a:lnTo>
                  <a:lnTo>
                    <a:pt x="4682585" y="161064"/>
                  </a:lnTo>
                  <a:cubicBezTo>
                    <a:pt x="4666869" y="159445"/>
                    <a:pt x="4650963" y="157350"/>
                    <a:pt x="4635151" y="155445"/>
                  </a:cubicBezTo>
                  <a:lnTo>
                    <a:pt x="4611434" y="152492"/>
                  </a:lnTo>
                  <a:cubicBezTo>
                    <a:pt x="4603623" y="151539"/>
                    <a:pt x="4595622" y="150587"/>
                    <a:pt x="4587145" y="149349"/>
                  </a:cubicBezTo>
                  <a:lnTo>
                    <a:pt x="4387977" y="122774"/>
                  </a:lnTo>
                  <a:lnTo>
                    <a:pt x="3989356" y="68577"/>
                  </a:lnTo>
                  <a:lnTo>
                    <a:pt x="3789140" y="42192"/>
                  </a:lnTo>
                  <a:lnTo>
                    <a:pt x="3689033" y="29143"/>
                  </a:lnTo>
                  <a:lnTo>
                    <a:pt x="3634835" y="22571"/>
                  </a:lnTo>
                  <a:cubicBezTo>
                    <a:pt x="3616452" y="20285"/>
                    <a:pt x="3598069" y="18380"/>
                    <a:pt x="3579876" y="16856"/>
                  </a:cubicBezTo>
                  <a:cubicBezTo>
                    <a:pt x="3433667" y="3140"/>
                    <a:pt x="3289840" y="-1622"/>
                    <a:pt x="3147441" y="473"/>
                  </a:cubicBezTo>
                  <a:cubicBezTo>
                    <a:pt x="3005138" y="2283"/>
                    <a:pt x="2864263" y="10188"/>
                    <a:pt x="2724722" y="22857"/>
                  </a:cubicBezTo>
                  <a:cubicBezTo>
                    <a:pt x="2445353" y="48098"/>
                    <a:pt x="2171129" y="90198"/>
                    <a:pt x="1898428" y="147730"/>
                  </a:cubicBezTo>
                  <a:cubicBezTo>
                    <a:pt x="1830134" y="162208"/>
                    <a:pt x="1762030" y="177448"/>
                    <a:pt x="1692878" y="195069"/>
                  </a:cubicBezTo>
                  <a:lnTo>
                    <a:pt x="1640205" y="208785"/>
                  </a:lnTo>
                  <a:lnTo>
                    <a:pt x="1592294" y="221643"/>
                  </a:lnTo>
                  <a:cubicBezTo>
                    <a:pt x="1561624" y="229740"/>
                    <a:pt x="1530858" y="238503"/>
                    <a:pt x="1500092" y="245551"/>
                  </a:cubicBezTo>
                  <a:cubicBezTo>
                    <a:pt x="1377125" y="276412"/>
                    <a:pt x="1253490" y="300987"/>
                    <a:pt x="1130046" y="318227"/>
                  </a:cubicBezTo>
                  <a:cubicBezTo>
                    <a:pt x="1068229" y="326895"/>
                    <a:pt x="1006602" y="333086"/>
                    <a:pt x="944880" y="337658"/>
                  </a:cubicBezTo>
                  <a:cubicBezTo>
                    <a:pt x="914114" y="339277"/>
                    <a:pt x="883253" y="341563"/>
                    <a:pt x="852583" y="341944"/>
                  </a:cubicBezTo>
                  <a:cubicBezTo>
                    <a:pt x="821817" y="343278"/>
                    <a:pt x="791147" y="342992"/>
                    <a:pt x="760476" y="343087"/>
                  </a:cubicBezTo>
                  <a:cubicBezTo>
                    <a:pt x="699230" y="342135"/>
                    <a:pt x="638175" y="338706"/>
                    <a:pt x="577215" y="332800"/>
                  </a:cubicBezTo>
                  <a:cubicBezTo>
                    <a:pt x="516255" y="326895"/>
                    <a:pt x="455771" y="317179"/>
                    <a:pt x="394907" y="305463"/>
                  </a:cubicBezTo>
                  <a:cubicBezTo>
                    <a:pt x="334137" y="293557"/>
                    <a:pt x="273368" y="278412"/>
                    <a:pt x="211265" y="261363"/>
                  </a:cubicBezTo>
                  <a:cubicBezTo>
                    <a:pt x="149066" y="244123"/>
                    <a:pt x="85820" y="224310"/>
                    <a:pt x="17526" y="204880"/>
                  </a:cubicBezTo>
                  <a:cubicBezTo>
                    <a:pt x="11716" y="203165"/>
                    <a:pt x="5906" y="201546"/>
                    <a:pt x="0" y="199927"/>
                  </a:cubicBezTo>
                  <a:lnTo>
                    <a:pt x="0" y="526920"/>
                  </a:lnTo>
                  <a:cubicBezTo>
                    <a:pt x="32576" y="541874"/>
                    <a:pt x="66104" y="557114"/>
                    <a:pt x="100298" y="571973"/>
                  </a:cubicBezTo>
                  <a:cubicBezTo>
                    <a:pt x="164973" y="600167"/>
                    <a:pt x="232410" y="626456"/>
                    <a:pt x="301562" y="649697"/>
                  </a:cubicBezTo>
                  <a:cubicBezTo>
                    <a:pt x="439865" y="696655"/>
                    <a:pt x="585216" y="728754"/>
                    <a:pt x="731044" y="746947"/>
                  </a:cubicBezTo>
                  <a:cubicBezTo>
                    <a:pt x="876967" y="764664"/>
                    <a:pt x="1023652" y="769426"/>
                    <a:pt x="1168241" y="762759"/>
                  </a:cubicBezTo>
                  <a:cubicBezTo>
                    <a:pt x="1313021" y="756663"/>
                    <a:pt x="1455896" y="740185"/>
                    <a:pt x="1596581" y="716944"/>
                  </a:cubicBezTo>
                  <a:cubicBezTo>
                    <a:pt x="1632014" y="711610"/>
                    <a:pt x="1666685" y="704371"/>
                    <a:pt x="1701641" y="697894"/>
                  </a:cubicBezTo>
                  <a:lnTo>
                    <a:pt x="1752124" y="688273"/>
                  </a:lnTo>
                  <a:lnTo>
                    <a:pt x="1797939" y="679891"/>
                  </a:lnTo>
                  <a:cubicBezTo>
                    <a:pt x="1860328" y="669128"/>
                    <a:pt x="1924431" y="658746"/>
                    <a:pt x="1988630" y="649316"/>
                  </a:cubicBezTo>
                  <a:cubicBezTo>
                    <a:pt x="2117217" y="630838"/>
                    <a:pt x="2246852" y="614645"/>
                    <a:pt x="2376297" y="601691"/>
                  </a:cubicBezTo>
                  <a:cubicBezTo>
                    <a:pt x="2441067" y="595214"/>
                    <a:pt x="2505742" y="589118"/>
                    <a:pt x="2570416" y="584165"/>
                  </a:cubicBezTo>
                  <a:cubicBezTo>
                    <a:pt x="2635091" y="579402"/>
                    <a:pt x="2699671" y="574831"/>
                    <a:pt x="2764155" y="571497"/>
                  </a:cubicBezTo>
                  <a:cubicBezTo>
                    <a:pt x="2828639" y="568068"/>
                    <a:pt x="2892933" y="565401"/>
                    <a:pt x="2956941" y="564163"/>
                  </a:cubicBezTo>
                  <a:cubicBezTo>
                    <a:pt x="3021045" y="562353"/>
                    <a:pt x="3084766" y="561972"/>
                    <a:pt x="3148298" y="562639"/>
                  </a:cubicBezTo>
                  <a:cubicBezTo>
                    <a:pt x="3211735" y="563305"/>
                    <a:pt x="3274695" y="565591"/>
                    <a:pt x="3337274" y="568544"/>
                  </a:cubicBezTo>
                  <a:cubicBezTo>
                    <a:pt x="3399568" y="572259"/>
                    <a:pt x="3461671" y="576259"/>
                    <a:pt x="3522345" y="583308"/>
                  </a:cubicBezTo>
                  <a:cubicBezTo>
                    <a:pt x="3537680" y="584737"/>
                    <a:pt x="3552730" y="586737"/>
                    <a:pt x="3567779" y="588642"/>
                  </a:cubicBezTo>
                  <a:lnTo>
                    <a:pt x="3613785" y="594357"/>
                  </a:lnTo>
                  <a:lnTo>
                    <a:pt x="3713798" y="607882"/>
                  </a:lnTo>
                  <a:lnTo>
                    <a:pt x="3913823" y="634838"/>
                  </a:lnTo>
                  <a:cubicBezTo>
                    <a:pt x="4047268" y="652078"/>
                    <a:pt x="4180904" y="670366"/>
                    <a:pt x="4315873" y="686273"/>
                  </a:cubicBezTo>
                  <a:lnTo>
                    <a:pt x="4517422" y="710086"/>
                  </a:lnTo>
                  <a:cubicBezTo>
                    <a:pt x="4586573" y="717896"/>
                    <a:pt x="4657916" y="725992"/>
                    <a:pt x="4728972" y="731422"/>
                  </a:cubicBezTo>
                  <a:cubicBezTo>
                    <a:pt x="4871371" y="743042"/>
                    <a:pt x="5016627" y="748376"/>
                    <a:pt x="5162931" y="744185"/>
                  </a:cubicBezTo>
                  <a:cubicBezTo>
                    <a:pt x="5308949" y="740566"/>
                    <a:pt x="5456111" y="725611"/>
                    <a:pt x="5594033" y="706466"/>
                  </a:cubicBezTo>
                  <a:cubicBezTo>
                    <a:pt x="5732621" y="687511"/>
                    <a:pt x="5859876" y="667033"/>
                    <a:pt x="5982939" y="655793"/>
                  </a:cubicBezTo>
                  <a:cubicBezTo>
                    <a:pt x="6013799" y="652936"/>
                    <a:pt x="6044375" y="650364"/>
                    <a:pt x="6075045" y="648459"/>
                  </a:cubicBezTo>
                  <a:cubicBezTo>
                    <a:pt x="6105906" y="646363"/>
                    <a:pt x="6135529" y="645125"/>
                    <a:pt x="6167819" y="643887"/>
                  </a:cubicBezTo>
                  <a:cubicBezTo>
                    <a:pt x="6230779" y="641125"/>
                    <a:pt x="6295930" y="640077"/>
                    <a:pt x="6361081" y="639124"/>
                  </a:cubicBezTo>
                  <a:cubicBezTo>
                    <a:pt x="6491955" y="637981"/>
                    <a:pt x="6624638" y="638553"/>
                    <a:pt x="6757321" y="640458"/>
                  </a:cubicBezTo>
                  <a:cubicBezTo>
                    <a:pt x="6890195" y="642553"/>
                    <a:pt x="7023449" y="645030"/>
                    <a:pt x="7156704" y="649030"/>
                  </a:cubicBezTo>
                  <a:cubicBezTo>
                    <a:pt x="7289959" y="652650"/>
                    <a:pt x="7423404" y="656841"/>
                    <a:pt x="7556373" y="662365"/>
                  </a:cubicBezTo>
                  <a:cubicBezTo>
                    <a:pt x="7689152" y="667509"/>
                    <a:pt x="7822502" y="673986"/>
                    <a:pt x="7952328" y="682177"/>
                  </a:cubicBezTo>
                  <a:lnTo>
                    <a:pt x="8000714" y="685511"/>
                  </a:lnTo>
                  <a:cubicBezTo>
                    <a:pt x="8016811" y="686654"/>
                    <a:pt x="8031670" y="688178"/>
                    <a:pt x="8047196" y="689416"/>
                  </a:cubicBezTo>
                  <a:lnTo>
                    <a:pt x="8097965" y="693893"/>
                  </a:lnTo>
                  <a:cubicBezTo>
                    <a:pt x="8116539" y="695417"/>
                    <a:pt x="8134731" y="696846"/>
                    <a:pt x="8152733" y="697894"/>
                  </a:cubicBezTo>
                  <a:cubicBezTo>
                    <a:pt x="8224647" y="701989"/>
                    <a:pt x="8294465" y="704085"/>
                    <a:pt x="8363903" y="705133"/>
                  </a:cubicBezTo>
                  <a:cubicBezTo>
                    <a:pt x="8502777" y="706657"/>
                    <a:pt x="8640223" y="704180"/>
                    <a:pt x="8777764" y="698084"/>
                  </a:cubicBezTo>
                  <a:cubicBezTo>
                    <a:pt x="8912352" y="692083"/>
                    <a:pt x="9046845" y="682749"/>
                    <a:pt x="9182005" y="668366"/>
                  </a:cubicBezTo>
                  <a:lnTo>
                    <a:pt x="9182005" y="351088"/>
                  </a:lnTo>
                  <a:close/>
                </a:path>
              </a:pathLst>
            </a:custGeom>
            <a:solidFill>
              <a:schemeClr val="lt1">
                <a:alpha val="29019"/>
              </a:scheme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grpSp>
      <p:pic>
        <p:nvPicPr>
          <p:cNvPr id="172" name="Google Shape;172;g152e5d31c29_1_1"/>
          <p:cNvPicPr preferRelativeResize="0"/>
          <p:nvPr/>
        </p:nvPicPr>
        <p:blipFill rotWithShape="1">
          <a:blip r:embed="rId5">
            <a:alphaModFix/>
          </a:blip>
          <a:srcRect b="0" l="4905" r="4914" t="0"/>
          <a:stretch/>
        </p:blipFill>
        <p:spPr>
          <a:xfrm>
            <a:off x="633350" y="5630925"/>
            <a:ext cx="1906954" cy="464639"/>
          </a:xfrm>
          <a:prstGeom prst="rect">
            <a:avLst/>
          </a:prstGeom>
          <a:noFill/>
          <a:ln>
            <a:noFill/>
          </a:ln>
        </p:spPr>
      </p:pic>
      <p:sp>
        <p:nvSpPr>
          <p:cNvPr id="173" name="Google Shape;173;g152e5d31c29_1_1"/>
          <p:cNvSpPr txBox="1"/>
          <p:nvPr/>
        </p:nvSpPr>
        <p:spPr>
          <a:xfrm>
            <a:off x="518145" y="6112720"/>
            <a:ext cx="11338500" cy="654000"/>
          </a:xfrm>
          <a:prstGeom prst="rect">
            <a:avLst/>
          </a:prstGeom>
          <a:noFill/>
          <a:ln>
            <a:noFill/>
          </a:ln>
        </p:spPr>
        <p:txBody>
          <a:bodyPr anchorCtr="0" anchor="t" bIns="45700" lIns="91425" spcFirstLastPara="1" rIns="91425" wrap="square" tIns="45700">
            <a:spAutoFit/>
          </a:bodyPr>
          <a:lstStyle/>
          <a:p>
            <a:pPr indent="0" lvl="0" marL="0" rtl="0" algn="l">
              <a:spcBef>
                <a:spcPts val="1200"/>
              </a:spcBef>
              <a:spcAft>
                <a:spcPts val="0"/>
              </a:spcAft>
              <a:buClr>
                <a:schemeClr val="dk1"/>
              </a:buClr>
              <a:buSzPts val="1100"/>
              <a:buFont typeface="Arial"/>
              <a:buNone/>
            </a:pPr>
            <a:r>
              <a:rPr lang="lv-LV" sz="1100">
                <a:solidFill>
                  <a:schemeClr val="dk1"/>
                </a:solidFill>
              </a:rPr>
              <a:t>Die Unterstützung der Europäischen Kommission für die Erstellung dieser Veröffentlichung stellt keine Billigung des Inhalts dar, welcher nur die Ansichten der Verfasser wiedergibt, und die Kommission kann nicht für eine etwaige Verwendung der darin enthaltenen Informationen haftbar gemacht werden</a:t>
            </a:r>
            <a:endParaRPr b="0" i="0" sz="1200" u="none" cap="none" strike="noStrike">
              <a:solidFill>
                <a:schemeClr val="dk1"/>
              </a:solidFill>
              <a:latin typeface="Calibri"/>
              <a:ea typeface="Calibri"/>
              <a:cs typeface="Calibri"/>
              <a:sym typeface="Calibri"/>
            </a:endParaRPr>
          </a:p>
          <a:p>
            <a:pPr indent="0" lvl="0" marL="0" marR="0" rtl="0" algn="l">
              <a:lnSpc>
                <a:spcPct val="100000"/>
              </a:lnSpc>
              <a:spcBef>
                <a:spcPts val="300"/>
              </a:spcBef>
              <a:spcAft>
                <a:spcPts val="0"/>
              </a:spcAft>
              <a:buClr>
                <a:srgbClr val="000000"/>
              </a:buClr>
              <a:buSzPts val="1200"/>
              <a:buFont typeface="Arial"/>
              <a:buNone/>
            </a:pPr>
            <a:r>
              <a:t/>
            </a:r>
            <a:endParaRPr b="0" i="0" sz="1200" u="none" cap="none" strike="noStrike">
              <a:solidFill>
                <a:schemeClr val="dk1"/>
              </a:solidFill>
              <a:latin typeface="Calibri"/>
              <a:ea typeface="Calibri"/>
              <a:cs typeface="Calibri"/>
              <a:sym typeface="Calibri"/>
            </a:endParaRPr>
          </a:p>
        </p:txBody>
      </p:sp>
      <p:pic>
        <p:nvPicPr>
          <p:cNvPr id="174" name="Google Shape;174;g152e5d31c29_1_1"/>
          <p:cNvPicPr preferRelativeResize="0"/>
          <p:nvPr/>
        </p:nvPicPr>
        <p:blipFill rotWithShape="1">
          <a:blip r:embed="rId6">
            <a:alphaModFix/>
          </a:blip>
          <a:srcRect b="0" l="-4799" r="0" t="34105"/>
          <a:stretch/>
        </p:blipFill>
        <p:spPr>
          <a:xfrm>
            <a:off x="6421750" y="0"/>
            <a:ext cx="5768726" cy="1500725"/>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2" name="Shape 282"/>
        <p:cNvGrpSpPr/>
        <p:nvPr/>
      </p:nvGrpSpPr>
      <p:grpSpPr>
        <a:xfrm>
          <a:off x="0" y="0"/>
          <a:ext cx="0" cy="0"/>
          <a:chOff x="0" y="0"/>
          <a:chExt cx="0" cy="0"/>
        </a:xfrm>
      </p:grpSpPr>
      <p:pic>
        <p:nvPicPr>
          <p:cNvPr id="283" name="Google Shape;283;g2523f248869_4_192"/>
          <p:cNvPicPr preferRelativeResize="0"/>
          <p:nvPr/>
        </p:nvPicPr>
        <p:blipFill rotWithShape="1">
          <a:blip r:embed="rId3">
            <a:alphaModFix/>
          </a:blip>
          <a:srcRect b="0" l="0" r="7338" t="0"/>
          <a:stretch/>
        </p:blipFill>
        <p:spPr>
          <a:xfrm>
            <a:off x="894600" y="450"/>
            <a:ext cx="11297400" cy="6858000"/>
          </a:xfrm>
          <a:prstGeom prst="rect">
            <a:avLst/>
          </a:prstGeom>
          <a:noFill/>
          <a:ln>
            <a:noFill/>
          </a:ln>
        </p:spPr>
      </p:pic>
      <p:sp>
        <p:nvSpPr>
          <p:cNvPr id="284" name="Google Shape;284;g2523f248869_4_192"/>
          <p:cNvSpPr/>
          <p:nvPr/>
        </p:nvSpPr>
        <p:spPr>
          <a:xfrm>
            <a:off x="0" y="0"/>
            <a:ext cx="2125500" cy="6858000"/>
          </a:xfrm>
          <a:prstGeom prst="rect">
            <a:avLst/>
          </a:prstGeom>
          <a:solidFill>
            <a:srgbClr val="6588BA"/>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85" name="Google Shape;285;g2523f248869_4_192"/>
          <p:cNvSpPr/>
          <p:nvPr/>
        </p:nvSpPr>
        <p:spPr>
          <a:xfrm>
            <a:off x="1661350" y="0"/>
            <a:ext cx="12193588" cy="6858000"/>
          </a:xfrm>
          <a:custGeom>
            <a:rect b="b" l="l" r="r" t="t"/>
            <a:pathLst>
              <a:path extrusionOk="0" h="13716000" w="24387176">
                <a:moveTo>
                  <a:pt x="24387176" y="12222303"/>
                </a:moveTo>
                <a:lnTo>
                  <a:pt x="24387176" y="13716000"/>
                </a:lnTo>
                <a:lnTo>
                  <a:pt x="22463084" y="13716000"/>
                </a:lnTo>
                <a:lnTo>
                  <a:pt x="22749486" y="13551323"/>
                </a:lnTo>
                <a:cubicBezTo>
                  <a:pt x="23287360" y="13224502"/>
                  <a:pt x="23782716" y="12834673"/>
                  <a:pt x="24225308" y="12392081"/>
                </a:cubicBezTo>
                <a:close/>
                <a:moveTo>
                  <a:pt x="18691226" y="4166373"/>
                </a:moveTo>
                <a:cubicBezTo>
                  <a:pt x="17204682" y="4166373"/>
                  <a:pt x="15999598" y="5371457"/>
                  <a:pt x="15999598" y="6858001"/>
                </a:cubicBezTo>
                <a:cubicBezTo>
                  <a:pt x="15999598" y="8344545"/>
                  <a:pt x="17204682" y="9549628"/>
                  <a:pt x="18691226" y="9549628"/>
                </a:cubicBezTo>
                <a:cubicBezTo>
                  <a:pt x="20177772" y="9549628"/>
                  <a:pt x="21382854" y="8344545"/>
                  <a:pt x="21382854" y="6858001"/>
                </a:cubicBezTo>
                <a:cubicBezTo>
                  <a:pt x="21382854" y="5371457"/>
                  <a:pt x="20177772" y="4166373"/>
                  <a:pt x="18691226" y="4166373"/>
                </a:cubicBezTo>
                <a:close/>
                <a:moveTo>
                  <a:pt x="18691224" y="3693179"/>
                </a:moveTo>
                <a:cubicBezTo>
                  <a:pt x="20439104" y="3693179"/>
                  <a:pt x="21856046" y="5110118"/>
                  <a:pt x="21856046" y="6858000"/>
                </a:cubicBezTo>
                <a:cubicBezTo>
                  <a:pt x="21856046" y="8605880"/>
                  <a:pt x="20439104" y="10022819"/>
                  <a:pt x="18691224" y="10022819"/>
                </a:cubicBezTo>
                <a:cubicBezTo>
                  <a:pt x="16943342" y="10022819"/>
                  <a:pt x="15526404" y="8605880"/>
                  <a:pt x="15526404" y="6858000"/>
                </a:cubicBezTo>
                <a:cubicBezTo>
                  <a:pt x="15526404" y="5110118"/>
                  <a:pt x="16943342" y="3693179"/>
                  <a:pt x="18691224" y="3693179"/>
                </a:cubicBezTo>
                <a:close/>
                <a:moveTo>
                  <a:pt x="18691224" y="2366053"/>
                </a:moveTo>
                <a:cubicBezTo>
                  <a:pt x="16210392" y="2366053"/>
                  <a:pt x="14199278" y="4377166"/>
                  <a:pt x="14199278" y="6858000"/>
                </a:cubicBezTo>
                <a:cubicBezTo>
                  <a:pt x="14199278" y="9338833"/>
                  <a:pt x="16210392" y="11349947"/>
                  <a:pt x="18691224" y="11349947"/>
                </a:cubicBezTo>
                <a:cubicBezTo>
                  <a:pt x="21172058" y="11349947"/>
                  <a:pt x="23183172" y="9338833"/>
                  <a:pt x="23183172" y="6858000"/>
                </a:cubicBezTo>
                <a:cubicBezTo>
                  <a:pt x="23183172" y="4377166"/>
                  <a:pt x="21172058" y="2366053"/>
                  <a:pt x="18691224" y="2366053"/>
                </a:cubicBezTo>
                <a:close/>
                <a:moveTo>
                  <a:pt x="18691224" y="1894045"/>
                </a:moveTo>
                <a:cubicBezTo>
                  <a:pt x="21432744" y="1894045"/>
                  <a:pt x="23655184" y="4116483"/>
                  <a:pt x="23655184" y="6858000"/>
                </a:cubicBezTo>
                <a:cubicBezTo>
                  <a:pt x="23655184" y="9599516"/>
                  <a:pt x="21432744" y="11821956"/>
                  <a:pt x="18691224" y="11821956"/>
                </a:cubicBezTo>
                <a:cubicBezTo>
                  <a:pt x="15949708" y="11821956"/>
                  <a:pt x="13727269" y="9599516"/>
                  <a:pt x="13727269" y="6858000"/>
                </a:cubicBezTo>
                <a:cubicBezTo>
                  <a:pt x="13727269" y="4116483"/>
                  <a:pt x="15949708" y="1894045"/>
                  <a:pt x="18691224" y="1894045"/>
                </a:cubicBezTo>
                <a:close/>
                <a:moveTo>
                  <a:pt x="22463084" y="0"/>
                </a:moveTo>
                <a:lnTo>
                  <a:pt x="24387176" y="0"/>
                </a:lnTo>
                <a:lnTo>
                  <a:pt x="24387176" y="1493697"/>
                </a:lnTo>
                <a:lnTo>
                  <a:pt x="24225308" y="1323919"/>
                </a:lnTo>
                <a:cubicBezTo>
                  <a:pt x="23782716" y="881327"/>
                  <a:pt x="23287360" y="491498"/>
                  <a:pt x="22749486" y="164678"/>
                </a:cubicBezTo>
                <a:close/>
                <a:moveTo>
                  <a:pt x="0" y="0"/>
                </a:moveTo>
                <a:lnTo>
                  <a:pt x="14919367" y="0"/>
                </a:lnTo>
                <a:lnTo>
                  <a:pt x="14632965" y="164678"/>
                </a:lnTo>
                <a:cubicBezTo>
                  <a:pt x="12373892" y="1537324"/>
                  <a:pt x="10864851" y="4021434"/>
                  <a:pt x="10864851" y="6858000"/>
                </a:cubicBezTo>
                <a:cubicBezTo>
                  <a:pt x="10864851" y="9694566"/>
                  <a:pt x="12373892" y="12178677"/>
                  <a:pt x="14632965" y="13551323"/>
                </a:cubicBezTo>
                <a:lnTo>
                  <a:pt x="14919367" y="13716000"/>
                </a:lnTo>
                <a:lnTo>
                  <a:pt x="0" y="13716000"/>
                </a:lnTo>
                <a:close/>
              </a:path>
            </a:pathLst>
          </a:custGeom>
          <a:solidFill>
            <a:srgbClr val="6588BA"/>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900"/>
              <a:buFont typeface="Calibri"/>
              <a:buNone/>
            </a:pPr>
            <a:r>
              <a:t/>
            </a:r>
            <a:endParaRPr b="0" i="0" sz="900" u="none" cap="none" strike="noStrike">
              <a:solidFill>
                <a:srgbClr val="FFFFFF"/>
              </a:solidFill>
              <a:latin typeface="Calibri"/>
              <a:ea typeface="Calibri"/>
              <a:cs typeface="Calibri"/>
              <a:sym typeface="Calibri"/>
            </a:endParaRPr>
          </a:p>
        </p:txBody>
      </p:sp>
      <p:sp>
        <p:nvSpPr>
          <p:cNvPr id="286" name="Google Shape;286;g2523f248869_4_192"/>
          <p:cNvSpPr txBox="1"/>
          <p:nvPr>
            <p:ph idx="12" type="sldNum"/>
          </p:nvPr>
        </p:nvSpPr>
        <p:spPr>
          <a:xfrm>
            <a:off x="8610600" y="6356350"/>
            <a:ext cx="2743200" cy="365100"/>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SzPts val="1200"/>
              <a:buNone/>
            </a:pPr>
            <a:fld id="{00000000-1234-1234-1234-123412341234}" type="slidenum">
              <a:rPr lang="lv-LV"/>
              <a:t>‹#›</a:t>
            </a:fld>
            <a:endParaRPr/>
          </a:p>
        </p:txBody>
      </p:sp>
      <p:sp>
        <p:nvSpPr>
          <p:cNvPr id="287" name="Google Shape;287;g2523f248869_4_192"/>
          <p:cNvSpPr txBox="1"/>
          <p:nvPr>
            <p:ph type="title"/>
          </p:nvPr>
        </p:nvSpPr>
        <p:spPr>
          <a:xfrm>
            <a:off x="812850" y="1374813"/>
            <a:ext cx="10183500" cy="73500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Calibri"/>
              <a:buNone/>
            </a:pPr>
            <a:r>
              <a:rPr b="1" lang="lv-LV" sz="4000">
                <a:solidFill>
                  <a:srgbClr val="2B3E85"/>
                </a:solidFill>
              </a:rPr>
              <a:t>Teamaufgabe</a:t>
            </a:r>
            <a:endParaRPr b="1" sz="4000">
              <a:solidFill>
                <a:srgbClr val="2B3E85"/>
              </a:solidFill>
            </a:endParaRPr>
          </a:p>
        </p:txBody>
      </p:sp>
      <p:sp>
        <p:nvSpPr>
          <p:cNvPr id="288" name="Google Shape;288;g2523f248869_4_192"/>
          <p:cNvSpPr txBox="1"/>
          <p:nvPr>
            <p:ph idx="1" type="body"/>
          </p:nvPr>
        </p:nvSpPr>
        <p:spPr>
          <a:xfrm>
            <a:off x="581175" y="2217400"/>
            <a:ext cx="6276900" cy="4242000"/>
          </a:xfrm>
          <a:prstGeom prst="rect">
            <a:avLst/>
          </a:prstGeom>
          <a:noFill/>
          <a:ln>
            <a:noFill/>
          </a:ln>
        </p:spPr>
        <p:txBody>
          <a:bodyPr anchorCtr="0" anchor="t" bIns="45700" lIns="91425" spcFirstLastPara="1" rIns="91425" wrap="square" tIns="45700">
            <a:normAutofit lnSpcReduction="10000"/>
          </a:bodyPr>
          <a:lstStyle/>
          <a:p>
            <a:pPr indent="0" lvl="0" marL="228600" rtl="0" algn="l">
              <a:lnSpc>
                <a:spcPct val="90000"/>
              </a:lnSpc>
              <a:spcBef>
                <a:spcPts val="1000"/>
              </a:spcBef>
              <a:spcAft>
                <a:spcPts val="0"/>
              </a:spcAft>
              <a:buSzPts val="1800"/>
              <a:buNone/>
            </a:pPr>
            <a:r>
              <a:rPr lang="lv-LV" sz="2800">
                <a:solidFill>
                  <a:schemeClr val="lt1"/>
                </a:solidFill>
              </a:rPr>
              <a:t>Stellen Sie Fragen an das Team - </a:t>
            </a:r>
            <a:br>
              <a:rPr lang="lv-LV" sz="2800">
                <a:solidFill>
                  <a:schemeClr val="lt1"/>
                </a:solidFill>
              </a:rPr>
            </a:br>
            <a:r>
              <a:rPr b="1" lang="lv-LV" sz="2800">
                <a:solidFill>
                  <a:schemeClr val="lt1"/>
                </a:solidFill>
              </a:rPr>
              <a:t>Was ist der Preis des Schweigens?</a:t>
            </a:r>
            <a:endParaRPr b="1" sz="2800">
              <a:solidFill>
                <a:schemeClr val="lt1"/>
              </a:solidFill>
            </a:endParaRPr>
          </a:p>
          <a:p>
            <a:pPr indent="0" lvl="0" marL="228600" rtl="0" algn="l">
              <a:lnSpc>
                <a:spcPct val="90000"/>
              </a:lnSpc>
              <a:spcBef>
                <a:spcPts val="1000"/>
              </a:spcBef>
              <a:spcAft>
                <a:spcPts val="0"/>
              </a:spcAft>
              <a:buSzPts val="1800"/>
              <a:buNone/>
            </a:pPr>
            <a:r>
              <a:t/>
            </a:r>
            <a:endParaRPr sz="2800">
              <a:solidFill>
                <a:schemeClr val="lt1"/>
              </a:solidFill>
            </a:endParaRPr>
          </a:p>
          <a:p>
            <a:pPr indent="0" lvl="0" marL="228600" rtl="0" algn="l">
              <a:lnSpc>
                <a:spcPct val="90000"/>
              </a:lnSpc>
              <a:spcBef>
                <a:spcPts val="1000"/>
              </a:spcBef>
              <a:spcAft>
                <a:spcPts val="0"/>
              </a:spcAft>
              <a:buSzPts val="1800"/>
              <a:buNone/>
            </a:pPr>
            <a:r>
              <a:rPr lang="lv-LV" sz="2800">
                <a:solidFill>
                  <a:schemeClr val="lt1"/>
                </a:solidFill>
              </a:rPr>
              <a:t>Teilen Sie das Schulungsteam in kleine Gruppen auf und ermutigen Sie sie, Geschichten aus ihrem Arbeitsumfeld oder aus ihrer Erfahrung zu erzählen, wenn das Vermeiden von schwierigen Gesprächen zu größeren Problemen geführt hat.</a:t>
            </a:r>
            <a:endParaRPr sz="2800">
              <a:solidFill>
                <a:schemeClr val="lt1"/>
              </a:solidFill>
            </a:endParaRPr>
          </a:p>
          <a:p>
            <a:pPr indent="0" lvl="0" marL="228600" rtl="0" algn="l">
              <a:lnSpc>
                <a:spcPct val="90000"/>
              </a:lnSpc>
              <a:spcBef>
                <a:spcPts val="1000"/>
              </a:spcBef>
              <a:spcAft>
                <a:spcPts val="0"/>
              </a:spcAft>
              <a:buSzPts val="1800"/>
              <a:buNone/>
            </a:pPr>
            <a:r>
              <a:t/>
            </a:r>
            <a:endParaRPr sz="2800">
              <a:solidFill>
                <a:schemeClr val="lt1"/>
              </a:solidFill>
            </a:endParaRPr>
          </a:p>
        </p:txBody>
      </p:sp>
      <p:cxnSp>
        <p:nvCxnSpPr>
          <p:cNvPr id="289" name="Google Shape;289;g2523f248869_4_192"/>
          <p:cNvCxnSpPr/>
          <p:nvPr/>
        </p:nvCxnSpPr>
        <p:spPr>
          <a:xfrm>
            <a:off x="894600" y="2087913"/>
            <a:ext cx="5797500" cy="0"/>
          </a:xfrm>
          <a:prstGeom prst="straightConnector1">
            <a:avLst/>
          </a:prstGeom>
          <a:noFill/>
          <a:ln cap="flat" cmpd="sng" w="9525">
            <a:solidFill>
              <a:srgbClr val="2B3E85"/>
            </a:solidFill>
            <a:prstDash val="solid"/>
            <a:round/>
            <a:headEnd len="sm" w="sm" type="none"/>
            <a:tailEnd len="sm" w="sm" type="none"/>
          </a:ln>
        </p:spPr>
      </p:cxn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3" name="Shape 293"/>
        <p:cNvGrpSpPr/>
        <p:nvPr/>
      </p:nvGrpSpPr>
      <p:grpSpPr>
        <a:xfrm>
          <a:off x="0" y="0"/>
          <a:ext cx="0" cy="0"/>
          <a:chOff x="0" y="0"/>
          <a:chExt cx="0" cy="0"/>
        </a:xfrm>
      </p:grpSpPr>
      <p:pic>
        <p:nvPicPr>
          <p:cNvPr id="294" name="Google Shape;294;p9"/>
          <p:cNvPicPr preferRelativeResize="0"/>
          <p:nvPr/>
        </p:nvPicPr>
        <p:blipFill rotWithShape="1">
          <a:blip r:embed="rId3">
            <a:alphaModFix/>
          </a:blip>
          <a:srcRect b="0" l="0" r="0" t="0"/>
          <a:stretch/>
        </p:blipFill>
        <p:spPr>
          <a:xfrm>
            <a:off x="0" y="0"/>
            <a:ext cx="12191999" cy="5878275"/>
          </a:xfrm>
          <a:prstGeom prst="rect">
            <a:avLst/>
          </a:prstGeom>
          <a:noFill/>
          <a:ln>
            <a:noFill/>
          </a:ln>
        </p:spPr>
      </p:pic>
      <p:grpSp>
        <p:nvGrpSpPr>
          <p:cNvPr id="295" name="Google Shape;295;p9"/>
          <p:cNvGrpSpPr/>
          <p:nvPr/>
        </p:nvGrpSpPr>
        <p:grpSpPr>
          <a:xfrm>
            <a:off x="1236" y="4762829"/>
            <a:ext cx="12189238" cy="1828789"/>
            <a:chOff x="-305" y="3144820"/>
            <a:chExt cx="9182100" cy="1551136"/>
          </a:xfrm>
        </p:grpSpPr>
        <p:sp>
          <p:nvSpPr>
            <p:cNvPr id="296" name="Google Shape;296;p9"/>
            <p:cNvSpPr/>
            <p:nvPr/>
          </p:nvSpPr>
          <p:spPr>
            <a:xfrm>
              <a:off x="-305" y="3676854"/>
              <a:ext cx="9182100" cy="1019102"/>
            </a:xfrm>
            <a:custGeom>
              <a:rect b="b" l="l" r="r" t="t"/>
              <a:pathLst>
                <a:path extrusionOk="0" h="1019102" w="9182100">
                  <a:moveTo>
                    <a:pt x="0" y="1019102"/>
                  </a:moveTo>
                  <a:lnTo>
                    <a:pt x="9182100" y="1019102"/>
                  </a:lnTo>
                  <a:lnTo>
                    <a:pt x="9182100" y="273009"/>
                  </a:lnTo>
                  <a:cubicBezTo>
                    <a:pt x="9143429" y="275485"/>
                    <a:pt x="9104662" y="277200"/>
                    <a:pt x="9065895" y="278343"/>
                  </a:cubicBezTo>
                  <a:cubicBezTo>
                    <a:pt x="8798243" y="285201"/>
                    <a:pt x="8529066" y="277009"/>
                    <a:pt x="8261890" y="257769"/>
                  </a:cubicBezTo>
                  <a:cubicBezTo>
                    <a:pt x="8187024" y="251863"/>
                    <a:pt x="8112443" y="245386"/>
                    <a:pt x="8038624" y="235956"/>
                  </a:cubicBezTo>
                  <a:cubicBezTo>
                    <a:pt x="7980140" y="228051"/>
                    <a:pt x="7920228" y="219002"/>
                    <a:pt x="7862221" y="213097"/>
                  </a:cubicBezTo>
                  <a:cubicBezTo>
                    <a:pt x="7322439" y="159280"/>
                    <a:pt x="6780943" y="130991"/>
                    <a:pt x="6238780" y="126419"/>
                  </a:cubicBezTo>
                  <a:cubicBezTo>
                    <a:pt x="6102477" y="126324"/>
                    <a:pt x="5964745" y="128800"/>
                    <a:pt x="5828729" y="142421"/>
                  </a:cubicBezTo>
                  <a:cubicBezTo>
                    <a:pt x="5624703" y="162328"/>
                    <a:pt x="5429441" y="202048"/>
                    <a:pt x="5227606" y="219764"/>
                  </a:cubicBezTo>
                  <a:cubicBezTo>
                    <a:pt x="4950238" y="245767"/>
                    <a:pt x="4670393" y="228527"/>
                    <a:pt x="4394359" y="190713"/>
                  </a:cubicBezTo>
                  <a:cubicBezTo>
                    <a:pt x="4193381" y="163090"/>
                    <a:pt x="3988880" y="147755"/>
                    <a:pt x="3789236" y="107655"/>
                  </a:cubicBezTo>
                  <a:cubicBezTo>
                    <a:pt x="3660743" y="85271"/>
                    <a:pt x="3520249" y="51648"/>
                    <a:pt x="3391567" y="30502"/>
                  </a:cubicBezTo>
                  <a:cubicBezTo>
                    <a:pt x="2990469" y="-28553"/>
                    <a:pt x="2579370" y="5928"/>
                    <a:pt x="2180177" y="67745"/>
                  </a:cubicBezTo>
                  <a:cubicBezTo>
                    <a:pt x="1965198" y="103273"/>
                    <a:pt x="1751648" y="146136"/>
                    <a:pt x="1543336" y="209953"/>
                  </a:cubicBezTo>
                  <a:cubicBezTo>
                    <a:pt x="1456087" y="238528"/>
                    <a:pt x="1365885" y="264627"/>
                    <a:pt x="1276731" y="286439"/>
                  </a:cubicBezTo>
                  <a:cubicBezTo>
                    <a:pt x="1001173" y="335398"/>
                    <a:pt x="716471" y="346923"/>
                    <a:pt x="441293" y="292345"/>
                  </a:cubicBezTo>
                  <a:cubicBezTo>
                    <a:pt x="285655" y="263198"/>
                    <a:pt x="143923" y="198237"/>
                    <a:pt x="0" y="135563"/>
                  </a:cubicBezTo>
                  <a:lnTo>
                    <a:pt x="0" y="1019102"/>
                  </a:lnTo>
                  <a:close/>
                </a:path>
              </a:pathLst>
            </a:custGeom>
            <a:solidFill>
              <a:schemeClr val="lt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297" name="Google Shape;297;p9"/>
            <p:cNvSpPr/>
            <p:nvPr/>
          </p:nvSpPr>
          <p:spPr>
            <a:xfrm>
              <a:off x="-305" y="3144820"/>
              <a:ext cx="9182100" cy="932744"/>
            </a:xfrm>
            <a:custGeom>
              <a:rect b="b" l="l" r="r" t="t"/>
              <a:pathLst>
                <a:path extrusionOk="0" h="932744" w="9182100">
                  <a:moveTo>
                    <a:pt x="9182100" y="396420"/>
                  </a:moveTo>
                  <a:cubicBezTo>
                    <a:pt x="9156097" y="395182"/>
                    <a:pt x="9129999" y="393753"/>
                    <a:pt x="9103805" y="392229"/>
                  </a:cubicBezTo>
                  <a:cubicBezTo>
                    <a:pt x="8974169" y="384419"/>
                    <a:pt x="8843105" y="372989"/>
                    <a:pt x="8712422" y="359749"/>
                  </a:cubicBezTo>
                  <a:cubicBezTo>
                    <a:pt x="8581739" y="346319"/>
                    <a:pt x="8451056" y="331269"/>
                    <a:pt x="8322755" y="313362"/>
                  </a:cubicBezTo>
                  <a:cubicBezTo>
                    <a:pt x="8258747" y="304695"/>
                    <a:pt x="8195120" y="294979"/>
                    <a:pt x="8134826" y="283930"/>
                  </a:cubicBezTo>
                  <a:cubicBezTo>
                    <a:pt x="8119872" y="281168"/>
                    <a:pt x="8105013" y="278501"/>
                    <a:pt x="8090916" y="275643"/>
                  </a:cubicBezTo>
                  <a:lnTo>
                    <a:pt x="8069485" y="271262"/>
                  </a:lnTo>
                  <a:lnTo>
                    <a:pt x="8041862" y="266595"/>
                  </a:lnTo>
                  <a:cubicBezTo>
                    <a:pt x="8023574" y="263547"/>
                    <a:pt x="8004524" y="260213"/>
                    <a:pt x="7986903" y="257546"/>
                  </a:cubicBezTo>
                  <a:lnTo>
                    <a:pt x="7934230" y="249640"/>
                  </a:lnTo>
                  <a:cubicBezTo>
                    <a:pt x="7864221" y="239258"/>
                    <a:pt x="7795832" y="230209"/>
                    <a:pt x="7727537" y="221922"/>
                  </a:cubicBezTo>
                  <a:lnTo>
                    <a:pt x="7625239" y="209730"/>
                  </a:lnTo>
                  <a:lnTo>
                    <a:pt x="7523227" y="198110"/>
                  </a:lnTo>
                  <a:cubicBezTo>
                    <a:pt x="7387209" y="183060"/>
                    <a:pt x="7251573" y="170392"/>
                    <a:pt x="7115651" y="158010"/>
                  </a:cubicBezTo>
                  <a:cubicBezTo>
                    <a:pt x="6979730" y="146580"/>
                    <a:pt x="6843522" y="135721"/>
                    <a:pt x="6706839" y="126958"/>
                  </a:cubicBezTo>
                  <a:lnTo>
                    <a:pt x="6604064" y="120862"/>
                  </a:lnTo>
                  <a:cubicBezTo>
                    <a:pt x="6569869" y="118767"/>
                    <a:pt x="6535484" y="116862"/>
                    <a:pt x="6501003" y="115338"/>
                  </a:cubicBezTo>
                  <a:lnTo>
                    <a:pt x="6397467" y="110385"/>
                  </a:lnTo>
                  <a:lnTo>
                    <a:pt x="6293168" y="106860"/>
                  </a:lnTo>
                  <a:cubicBezTo>
                    <a:pt x="6222969" y="105146"/>
                    <a:pt x="6152769" y="103527"/>
                    <a:pt x="6079712" y="103908"/>
                  </a:cubicBezTo>
                  <a:cubicBezTo>
                    <a:pt x="6061710" y="103908"/>
                    <a:pt x="6043708" y="103812"/>
                    <a:pt x="6024563" y="104479"/>
                  </a:cubicBezTo>
                  <a:cubicBezTo>
                    <a:pt x="6005703" y="104955"/>
                    <a:pt x="5986844" y="105527"/>
                    <a:pt x="5968080" y="106479"/>
                  </a:cubicBezTo>
                  <a:cubicBezTo>
                    <a:pt x="5930456" y="108003"/>
                    <a:pt x="5893023" y="110385"/>
                    <a:pt x="5855875" y="113242"/>
                  </a:cubicBezTo>
                  <a:cubicBezTo>
                    <a:pt x="5706904" y="124577"/>
                    <a:pt x="5565934" y="145151"/>
                    <a:pt x="5439251" y="160105"/>
                  </a:cubicBezTo>
                  <a:cubicBezTo>
                    <a:pt x="5311902" y="175536"/>
                    <a:pt x="5194745" y="184680"/>
                    <a:pt x="5075396" y="186585"/>
                  </a:cubicBezTo>
                  <a:cubicBezTo>
                    <a:pt x="4956429" y="188490"/>
                    <a:pt x="4835748" y="182775"/>
                    <a:pt x="4712780" y="171249"/>
                  </a:cubicBezTo>
                  <a:lnTo>
                    <a:pt x="4666679" y="166773"/>
                  </a:lnTo>
                  <a:lnTo>
                    <a:pt x="4620292" y="161629"/>
                  </a:lnTo>
                  <a:cubicBezTo>
                    <a:pt x="4604862" y="160010"/>
                    <a:pt x="4589336" y="157914"/>
                    <a:pt x="4573810" y="156009"/>
                  </a:cubicBezTo>
                  <a:lnTo>
                    <a:pt x="4550569" y="153057"/>
                  </a:lnTo>
                  <a:lnTo>
                    <a:pt x="4538948" y="151628"/>
                  </a:lnTo>
                  <a:lnTo>
                    <a:pt x="4526566" y="149913"/>
                  </a:lnTo>
                  <a:lnTo>
                    <a:pt x="4327779" y="122862"/>
                  </a:lnTo>
                  <a:lnTo>
                    <a:pt x="3929729" y="68189"/>
                  </a:lnTo>
                  <a:lnTo>
                    <a:pt x="3729133" y="41900"/>
                  </a:lnTo>
                  <a:lnTo>
                    <a:pt x="3628930" y="28946"/>
                  </a:lnTo>
                  <a:lnTo>
                    <a:pt x="3573399" y="22278"/>
                  </a:lnTo>
                  <a:cubicBezTo>
                    <a:pt x="3554445" y="19992"/>
                    <a:pt x="3535585" y="17992"/>
                    <a:pt x="3516916" y="16468"/>
                  </a:cubicBezTo>
                  <a:cubicBezTo>
                    <a:pt x="3366611" y="2752"/>
                    <a:pt x="3219736" y="-2010"/>
                    <a:pt x="3074670" y="752"/>
                  </a:cubicBezTo>
                  <a:cubicBezTo>
                    <a:pt x="3002280" y="2181"/>
                    <a:pt x="2930176" y="4467"/>
                    <a:pt x="2858738" y="8753"/>
                  </a:cubicBezTo>
                  <a:cubicBezTo>
                    <a:pt x="2787206" y="13039"/>
                    <a:pt x="2716149" y="18754"/>
                    <a:pt x="2645474" y="25326"/>
                  </a:cubicBezTo>
                  <a:cubicBezTo>
                    <a:pt x="2362581" y="52473"/>
                    <a:pt x="2085975" y="97145"/>
                    <a:pt x="1810798" y="158010"/>
                  </a:cubicBezTo>
                  <a:cubicBezTo>
                    <a:pt x="1741837" y="173345"/>
                    <a:pt x="1673066" y="189442"/>
                    <a:pt x="1602772" y="208111"/>
                  </a:cubicBezTo>
                  <a:lnTo>
                    <a:pt x="1548860" y="222780"/>
                  </a:lnTo>
                  <a:lnTo>
                    <a:pt x="1501331" y="236115"/>
                  </a:lnTo>
                  <a:cubicBezTo>
                    <a:pt x="1471327" y="244497"/>
                    <a:pt x="1441228" y="253450"/>
                    <a:pt x="1411224" y="260880"/>
                  </a:cubicBezTo>
                  <a:cubicBezTo>
                    <a:pt x="1291209" y="293074"/>
                    <a:pt x="1170813" y="318982"/>
                    <a:pt x="1050893" y="338032"/>
                  </a:cubicBezTo>
                  <a:cubicBezTo>
                    <a:pt x="990790" y="347557"/>
                    <a:pt x="931069" y="354796"/>
                    <a:pt x="871252" y="360511"/>
                  </a:cubicBezTo>
                  <a:cubicBezTo>
                    <a:pt x="841438" y="362702"/>
                    <a:pt x="811530" y="365559"/>
                    <a:pt x="781812" y="366512"/>
                  </a:cubicBezTo>
                  <a:cubicBezTo>
                    <a:pt x="751904" y="368512"/>
                    <a:pt x="722376" y="368893"/>
                    <a:pt x="692563" y="369655"/>
                  </a:cubicBezTo>
                  <a:cubicBezTo>
                    <a:pt x="633222" y="370036"/>
                    <a:pt x="574167" y="368131"/>
                    <a:pt x="515017" y="363940"/>
                  </a:cubicBezTo>
                  <a:cubicBezTo>
                    <a:pt x="455867" y="359749"/>
                    <a:pt x="397097" y="351748"/>
                    <a:pt x="337661" y="341937"/>
                  </a:cubicBezTo>
                  <a:cubicBezTo>
                    <a:pt x="278225" y="331936"/>
                    <a:pt x="218599" y="318696"/>
                    <a:pt x="156972" y="303456"/>
                  </a:cubicBezTo>
                  <a:cubicBezTo>
                    <a:pt x="106680" y="290883"/>
                    <a:pt x="55150" y="276405"/>
                    <a:pt x="0" y="261642"/>
                  </a:cubicBezTo>
                  <a:lnTo>
                    <a:pt x="0" y="713412"/>
                  </a:lnTo>
                  <a:cubicBezTo>
                    <a:pt x="3048" y="714841"/>
                    <a:pt x="6096" y="716270"/>
                    <a:pt x="9144" y="717699"/>
                  </a:cubicBezTo>
                  <a:cubicBezTo>
                    <a:pt x="74295" y="747798"/>
                    <a:pt x="142875" y="775896"/>
                    <a:pt x="213360" y="801042"/>
                  </a:cubicBezTo>
                  <a:cubicBezTo>
                    <a:pt x="354521" y="851715"/>
                    <a:pt x="503873" y="887244"/>
                    <a:pt x="653510" y="908199"/>
                  </a:cubicBezTo>
                  <a:cubicBezTo>
                    <a:pt x="803338" y="928773"/>
                    <a:pt x="953929" y="935631"/>
                    <a:pt x="1101947" y="930773"/>
                  </a:cubicBezTo>
                  <a:cubicBezTo>
                    <a:pt x="1250252" y="926582"/>
                    <a:pt x="1396365" y="911437"/>
                    <a:pt x="1540002" y="889434"/>
                  </a:cubicBezTo>
                  <a:cubicBezTo>
                    <a:pt x="1576197" y="884386"/>
                    <a:pt x="1611535" y="877433"/>
                    <a:pt x="1647158" y="871242"/>
                  </a:cubicBezTo>
                  <a:lnTo>
                    <a:pt x="1698117" y="862193"/>
                  </a:lnTo>
                  <a:lnTo>
                    <a:pt x="1742789" y="854668"/>
                  </a:lnTo>
                  <a:cubicBezTo>
                    <a:pt x="1804035" y="845048"/>
                    <a:pt x="1867472" y="835428"/>
                    <a:pt x="1931003" y="826950"/>
                  </a:cubicBezTo>
                  <a:cubicBezTo>
                    <a:pt x="2058353" y="810282"/>
                    <a:pt x="2186750" y="795327"/>
                    <a:pt x="2314861" y="783897"/>
                  </a:cubicBezTo>
                  <a:cubicBezTo>
                    <a:pt x="2378964" y="778087"/>
                    <a:pt x="2442972" y="772467"/>
                    <a:pt x="2506885" y="768086"/>
                  </a:cubicBezTo>
                  <a:cubicBezTo>
                    <a:pt x="2538794" y="765990"/>
                    <a:pt x="2570798" y="763800"/>
                    <a:pt x="2602611" y="762085"/>
                  </a:cubicBezTo>
                  <a:cubicBezTo>
                    <a:pt x="2634520" y="760180"/>
                    <a:pt x="2666333" y="758370"/>
                    <a:pt x="2698052" y="756846"/>
                  </a:cubicBezTo>
                  <a:cubicBezTo>
                    <a:pt x="2761583" y="753894"/>
                    <a:pt x="2825020" y="751703"/>
                    <a:pt x="2887980" y="750846"/>
                  </a:cubicBezTo>
                  <a:cubicBezTo>
                    <a:pt x="2951036" y="749417"/>
                    <a:pt x="3013615" y="749322"/>
                    <a:pt x="3075813" y="750179"/>
                  </a:cubicBezTo>
                  <a:cubicBezTo>
                    <a:pt x="3106865" y="750846"/>
                    <a:pt x="3137916" y="751417"/>
                    <a:pt x="3168587" y="752751"/>
                  </a:cubicBezTo>
                  <a:cubicBezTo>
                    <a:pt x="3199448" y="753703"/>
                    <a:pt x="3229928" y="755227"/>
                    <a:pt x="3260408" y="756656"/>
                  </a:cubicBezTo>
                  <a:cubicBezTo>
                    <a:pt x="3320987" y="760466"/>
                    <a:pt x="3381470" y="764562"/>
                    <a:pt x="3440049" y="771610"/>
                  </a:cubicBezTo>
                  <a:cubicBezTo>
                    <a:pt x="3454908" y="773039"/>
                    <a:pt x="3469386" y="775039"/>
                    <a:pt x="3483864" y="776849"/>
                  </a:cubicBezTo>
                  <a:lnTo>
                    <a:pt x="3528536" y="782469"/>
                  </a:lnTo>
                  <a:lnTo>
                    <a:pt x="3628549" y="796089"/>
                  </a:lnTo>
                  <a:lnTo>
                    <a:pt x="3828574" y="823140"/>
                  </a:lnTo>
                  <a:cubicBezTo>
                    <a:pt x="3962019" y="840190"/>
                    <a:pt x="4095750" y="858573"/>
                    <a:pt x="4231196" y="874099"/>
                  </a:cubicBezTo>
                  <a:lnTo>
                    <a:pt x="4433126" y="897435"/>
                  </a:lnTo>
                  <a:lnTo>
                    <a:pt x="4485990" y="903246"/>
                  </a:lnTo>
                  <a:cubicBezTo>
                    <a:pt x="4503897" y="905151"/>
                    <a:pt x="4521708" y="907341"/>
                    <a:pt x="4539806" y="908961"/>
                  </a:cubicBezTo>
                  <a:lnTo>
                    <a:pt x="4593908" y="914199"/>
                  </a:lnTo>
                  <a:lnTo>
                    <a:pt x="4648296" y="918771"/>
                  </a:lnTo>
                  <a:cubicBezTo>
                    <a:pt x="4793456" y="930392"/>
                    <a:pt x="4942237" y="935631"/>
                    <a:pt x="5092446" y="931154"/>
                  </a:cubicBezTo>
                  <a:cubicBezTo>
                    <a:pt x="5242274" y="927249"/>
                    <a:pt x="5393627" y="911437"/>
                    <a:pt x="5533168" y="891816"/>
                  </a:cubicBezTo>
                  <a:cubicBezTo>
                    <a:pt x="5673471" y="872289"/>
                    <a:pt x="5798820" y="851906"/>
                    <a:pt x="5918169" y="840666"/>
                  </a:cubicBezTo>
                  <a:cubicBezTo>
                    <a:pt x="5948077" y="837809"/>
                    <a:pt x="5977795" y="835237"/>
                    <a:pt x="6007323" y="833237"/>
                  </a:cubicBezTo>
                  <a:cubicBezTo>
                    <a:pt x="6022086" y="832094"/>
                    <a:pt x="6036945" y="831332"/>
                    <a:pt x="6051709" y="830570"/>
                  </a:cubicBezTo>
                  <a:lnTo>
                    <a:pt x="6097429" y="828379"/>
                  </a:lnTo>
                  <a:cubicBezTo>
                    <a:pt x="6158960" y="825236"/>
                    <a:pt x="6223445" y="823807"/>
                    <a:pt x="6287834" y="822569"/>
                  </a:cubicBezTo>
                  <a:cubicBezTo>
                    <a:pt x="6417374" y="820664"/>
                    <a:pt x="6549485" y="820188"/>
                    <a:pt x="6681597" y="821235"/>
                  </a:cubicBezTo>
                  <a:cubicBezTo>
                    <a:pt x="6813899" y="822378"/>
                    <a:pt x="6946773" y="823617"/>
                    <a:pt x="7079647" y="826569"/>
                  </a:cubicBezTo>
                  <a:cubicBezTo>
                    <a:pt x="7212520" y="828951"/>
                    <a:pt x="7345585" y="831903"/>
                    <a:pt x="7478173" y="836094"/>
                  </a:cubicBezTo>
                  <a:cubicBezTo>
                    <a:pt x="7610475" y="839714"/>
                    <a:pt x="7743539" y="844953"/>
                    <a:pt x="7871937" y="851430"/>
                  </a:cubicBezTo>
                  <a:lnTo>
                    <a:pt x="7919657" y="854097"/>
                  </a:lnTo>
                  <a:cubicBezTo>
                    <a:pt x="7935564" y="854954"/>
                    <a:pt x="7949756" y="856192"/>
                    <a:pt x="7964901" y="857240"/>
                  </a:cubicBezTo>
                  <a:lnTo>
                    <a:pt x="8015955" y="861050"/>
                  </a:lnTo>
                  <a:cubicBezTo>
                    <a:pt x="8035195" y="862383"/>
                    <a:pt x="8053769" y="863622"/>
                    <a:pt x="8072247" y="864384"/>
                  </a:cubicBezTo>
                  <a:cubicBezTo>
                    <a:pt x="8145780" y="867527"/>
                    <a:pt x="8216456" y="868479"/>
                    <a:pt x="8286750" y="868384"/>
                  </a:cubicBezTo>
                  <a:cubicBezTo>
                    <a:pt x="8427148" y="867527"/>
                    <a:pt x="8565452" y="862574"/>
                    <a:pt x="8704040" y="853716"/>
                  </a:cubicBezTo>
                  <a:cubicBezTo>
                    <a:pt x="8842534" y="844762"/>
                    <a:pt x="8980741" y="832284"/>
                    <a:pt x="9120188" y="814092"/>
                  </a:cubicBezTo>
                  <a:cubicBezTo>
                    <a:pt x="9140761" y="811425"/>
                    <a:pt x="9161336" y="808567"/>
                    <a:pt x="9181909" y="805519"/>
                  </a:cubicBezTo>
                  <a:lnTo>
                    <a:pt x="9181909" y="396420"/>
                  </a:lnTo>
                  <a:close/>
                </a:path>
              </a:pathLst>
            </a:custGeom>
            <a:solidFill>
              <a:schemeClr val="lt1">
                <a:alpha val="29019"/>
              </a:scheme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298" name="Google Shape;298;p9"/>
            <p:cNvSpPr/>
            <p:nvPr/>
          </p:nvSpPr>
          <p:spPr>
            <a:xfrm>
              <a:off x="-305" y="3580789"/>
              <a:ext cx="9182100" cy="544245"/>
            </a:xfrm>
            <a:custGeom>
              <a:rect b="b" l="l" r="r" t="t"/>
              <a:pathLst>
                <a:path extrusionOk="0" h="544245" w="9182100">
                  <a:moveTo>
                    <a:pt x="9182100" y="154189"/>
                  </a:moveTo>
                  <a:cubicBezTo>
                    <a:pt x="9137618" y="157142"/>
                    <a:pt x="9092851" y="159904"/>
                    <a:pt x="9047702" y="162762"/>
                  </a:cubicBezTo>
                  <a:cubicBezTo>
                    <a:pt x="8917114" y="170668"/>
                    <a:pt x="8784717" y="178002"/>
                    <a:pt x="8652224" y="178287"/>
                  </a:cubicBezTo>
                  <a:cubicBezTo>
                    <a:pt x="8519732" y="178764"/>
                    <a:pt x="8387049" y="171239"/>
                    <a:pt x="8255603" y="161047"/>
                  </a:cubicBezTo>
                  <a:cubicBezTo>
                    <a:pt x="8189881" y="155904"/>
                    <a:pt x="8124539" y="149236"/>
                    <a:pt x="8060722" y="140854"/>
                  </a:cubicBezTo>
                  <a:cubicBezTo>
                    <a:pt x="8044815" y="138759"/>
                    <a:pt x="8029099" y="136473"/>
                    <a:pt x="8013478" y="134187"/>
                  </a:cubicBezTo>
                  <a:lnTo>
                    <a:pt x="7990428" y="130567"/>
                  </a:lnTo>
                  <a:lnTo>
                    <a:pt x="7964139" y="126853"/>
                  </a:lnTo>
                  <a:cubicBezTo>
                    <a:pt x="7946708" y="124376"/>
                    <a:pt x="7928896" y="121709"/>
                    <a:pt x="7911656" y="119518"/>
                  </a:cubicBezTo>
                  <a:lnTo>
                    <a:pt x="7860220" y="113232"/>
                  </a:lnTo>
                  <a:cubicBezTo>
                    <a:pt x="7723728" y="96277"/>
                    <a:pt x="7589044" y="83038"/>
                    <a:pt x="7453884" y="70369"/>
                  </a:cubicBezTo>
                  <a:cubicBezTo>
                    <a:pt x="7318915" y="57701"/>
                    <a:pt x="7184041" y="46366"/>
                    <a:pt x="7048976" y="36556"/>
                  </a:cubicBezTo>
                  <a:cubicBezTo>
                    <a:pt x="6981444" y="31793"/>
                    <a:pt x="6913912" y="26840"/>
                    <a:pt x="6846285" y="22649"/>
                  </a:cubicBezTo>
                  <a:cubicBezTo>
                    <a:pt x="6778657" y="18553"/>
                    <a:pt x="6710934" y="14934"/>
                    <a:pt x="6643212" y="11600"/>
                  </a:cubicBezTo>
                  <a:lnTo>
                    <a:pt x="6541485" y="7314"/>
                  </a:lnTo>
                  <a:cubicBezTo>
                    <a:pt x="6507576" y="5790"/>
                    <a:pt x="6473667" y="4647"/>
                    <a:pt x="6439567" y="3885"/>
                  </a:cubicBezTo>
                  <a:lnTo>
                    <a:pt x="6337459" y="1313"/>
                  </a:lnTo>
                  <a:lnTo>
                    <a:pt x="6234970" y="75"/>
                  </a:lnTo>
                  <a:cubicBezTo>
                    <a:pt x="6166295" y="-116"/>
                    <a:pt x="6097715" y="-116"/>
                    <a:pt x="6027802" y="2265"/>
                  </a:cubicBezTo>
                  <a:cubicBezTo>
                    <a:pt x="5993320" y="3123"/>
                    <a:pt x="5957412" y="4456"/>
                    <a:pt x="5921978" y="6552"/>
                  </a:cubicBezTo>
                  <a:cubicBezTo>
                    <a:pt x="5886546" y="8552"/>
                    <a:pt x="5851112" y="11124"/>
                    <a:pt x="5815965" y="14362"/>
                  </a:cubicBezTo>
                  <a:cubicBezTo>
                    <a:pt x="5674995" y="27126"/>
                    <a:pt x="5538597" y="48938"/>
                    <a:pt x="5408390" y="67036"/>
                  </a:cubicBezTo>
                  <a:cubicBezTo>
                    <a:pt x="5277993" y="85514"/>
                    <a:pt x="5151692" y="99039"/>
                    <a:pt x="5023866" y="103992"/>
                  </a:cubicBezTo>
                  <a:cubicBezTo>
                    <a:pt x="4960049" y="106660"/>
                    <a:pt x="4895946" y="107231"/>
                    <a:pt x="4831556" y="106374"/>
                  </a:cubicBezTo>
                  <a:cubicBezTo>
                    <a:pt x="4767167" y="105231"/>
                    <a:pt x="4702588" y="102468"/>
                    <a:pt x="4637723" y="98754"/>
                  </a:cubicBezTo>
                  <a:cubicBezTo>
                    <a:pt x="4572762" y="95230"/>
                    <a:pt x="4507992" y="88848"/>
                    <a:pt x="4442460" y="83038"/>
                  </a:cubicBezTo>
                  <a:cubicBezTo>
                    <a:pt x="4408837" y="80752"/>
                    <a:pt x="4375214" y="79228"/>
                    <a:pt x="4341686" y="77227"/>
                  </a:cubicBezTo>
                  <a:cubicBezTo>
                    <a:pt x="4308158" y="75227"/>
                    <a:pt x="4274534" y="73417"/>
                    <a:pt x="4241006" y="71989"/>
                  </a:cubicBezTo>
                  <a:cubicBezTo>
                    <a:pt x="4106895" y="65131"/>
                    <a:pt x="3971925" y="59797"/>
                    <a:pt x="3836956" y="54177"/>
                  </a:cubicBezTo>
                  <a:lnTo>
                    <a:pt x="3634549" y="45414"/>
                  </a:lnTo>
                  <a:lnTo>
                    <a:pt x="3533394" y="40461"/>
                  </a:lnTo>
                  <a:lnTo>
                    <a:pt x="3481959" y="37889"/>
                  </a:lnTo>
                  <a:cubicBezTo>
                    <a:pt x="3464719" y="37127"/>
                    <a:pt x="3447479" y="36079"/>
                    <a:pt x="3430238" y="35889"/>
                  </a:cubicBezTo>
                  <a:cubicBezTo>
                    <a:pt x="3292602" y="31126"/>
                    <a:pt x="3156299" y="33603"/>
                    <a:pt x="3020473" y="37603"/>
                  </a:cubicBezTo>
                  <a:cubicBezTo>
                    <a:pt x="2884741" y="41985"/>
                    <a:pt x="2749487" y="48843"/>
                    <a:pt x="2614422" y="56844"/>
                  </a:cubicBezTo>
                  <a:lnTo>
                    <a:pt x="2208657" y="81609"/>
                  </a:lnTo>
                  <a:cubicBezTo>
                    <a:pt x="2073116" y="89991"/>
                    <a:pt x="1937195" y="97515"/>
                    <a:pt x="1800606" y="107612"/>
                  </a:cubicBezTo>
                  <a:cubicBezTo>
                    <a:pt x="1732217" y="112184"/>
                    <a:pt x="1663827" y="117804"/>
                    <a:pt x="1594676" y="124948"/>
                  </a:cubicBezTo>
                  <a:lnTo>
                    <a:pt x="1491996" y="136568"/>
                  </a:lnTo>
                  <a:lnTo>
                    <a:pt x="1442942" y="141902"/>
                  </a:lnTo>
                  <a:lnTo>
                    <a:pt x="1418463" y="144664"/>
                  </a:lnTo>
                  <a:lnTo>
                    <a:pt x="1393984" y="146855"/>
                  </a:lnTo>
                  <a:cubicBezTo>
                    <a:pt x="1263491" y="159142"/>
                    <a:pt x="1134142" y="166667"/>
                    <a:pt x="1006697" y="169810"/>
                  </a:cubicBezTo>
                  <a:cubicBezTo>
                    <a:pt x="942975" y="172001"/>
                    <a:pt x="879729" y="171239"/>
                    <a:pt x="816864" y="170953"/>
                  </a:cubicBezTo>
                  <a:lnTo>
                    <a:pt x="769906" y="169715"/>
                  </a:lnTo>
                  <a:cubicBezTo>
                    <a:pt x="754285" y="169525"/>
                    <a:pt x="738569" y="169048"/>
                    <a:pt x="723043" y="168096"/>
                  </a:cubicBezTo>
                  <a:lnTo>
                    <a:pt x="676370" y="166286"/>
                  </a:lnTo>
                  <a:cubicBezTo>
                    <a:pt x="660845" y="165238"/>
                    <a:pt x="645414" y="164095"/>
                    <a:pt x="629888" y="163333"/>
                  </a:cubicBezTo>
                  <a:cubicBezTo>
                    <a:pt x="568071" y="159047"/>
                    <a:pt x="506540" y="154094"/>
                    <a:pt x="445484" y="146093"/>
                  </a:cubicBezTo>
                  <a:cubicBezTo>
                    <a:pt x="384524" y="137997"/>
                    <a:pt x="323850" y="128091"/>
                    <a:pt x="263366" y="115232"/>
                  </a:cubicBezTo>
                  <a:cubicBezTo>
                    <a:pt x="202787" y="102850"/>
                    <a:pt x="142589" y="87419"/>
                    <a:pt x="81439" y="70369"/>
                  </a:cubicBezTo>
                  <a:cubicBezTo>
                    <a:pt x="66199" y="66178"/>
                    <a:pt x="50864" y="61702"/>
                    <a:pt x="35338" y="57034"/>
                  </a:cubicBezTo>
                  <a:lnTo>
                    <a:pt x="0" y="46652"/>
                  </a:lnTo>
                  <a:lnTo>
                    <a:pt x="0" y="426795"/>
                  </a:lnTo>
                  <a:cubicBezTo>
                    <a:pt x="58198" y="446416"/>
                    <a:pt x="117920" y="464323"/>
                    <a:pt x="178594" y="479658"/>
                  </a:cubicBezTo>
                  <a:cubicBezTo>
                    <a:pt x="319850" y="514901"/>
                    <a:pt x="465582" y="537094"/>
                    <a:pt x="610457" y="542619"/>
                  </a:cubicBezTo>
                  <a:cubicBezTo>
                    <a:pt x="682943" y="545953"/>
                    <a:pt x="755142" y="543762"/>
                    <a:pt x="826865" y="539666"/>
                  </a:cubicBezTo>
                  <a:cubicBezTo>
                    <a:pt x="898398" y="534523"/>
                    <a:pt x="969645" y="526903"/>
                    <a:pt x="1039654" y="515187"/>
                  </a:cubicBezTo>
                  <a:cubicBezTo>
                    <a:pt x="1180052" y="492517"/>
                    <a:pt x="1316736" y="457751"/>
                    <a:pt x="1449705" y="415270"/>
                  </a:cubicBezTo>
                  <a:cubicBezTo>
                    <a:pt x="1483138" y="405364"/>
                    <a:pt x="1515809" y="393172"/>
                    <a:pt x="1548765" y="382123"/>
                  </a:cubicBezTo>
                  <a:lnTo>
                    <a:pt x="1642872" y="349261"/>
                  </a:lnTo>
                  <a:cubicBezTo>
                    <a:pt x="1705261" y="328211"/>
                    <a:pt x="1768983" y="308208"/>
                    <a:pt x="1832991" y="289158"/>
                  </a:cubicBezTo>
                  <a:cubicBezTo>
                    <a:pt x="1961198" y="251821"/>
                    <a:pt x="2091404" y="219435"/>
                    <a:pt x="2222754" y="193623"/>
                  </a:cubicBezTo>
                  <a:cubicBezTo>
                    <a:pt x="2354199" y="168382"/>
                    <a:pt x="2486882" y="149332"/>
                    <a:pt x="2620137" y="138378"/>
                  </a:cubicBezTo>
                  <a:cubicBezTo>
                    <a:pt x="2753392" y="127424"/>
                    <a:pt x="2887123" y="122947"/>
                    <a:pt x="3020473" y="127234"/>
                  </a:cubicBezTo>
                  <a:cubicBezTo>
                    <a:pt x="3087148" y="129043"/>
                    <a:pt x="3153632" y="133711"/>
                    <a:pt x="3219736" y="139807"/>
                  </a:cubicBezTo>
                  <a:cubicBezTo>
                    <a:pt x="3252788" y="143426"/>
                    <a:pt x="3285839" y="146760"/>
                    <a:pt x="3318605" y="151713"/>
                  </a:cubicBezTo>
                  <a:lnTo>
                    <a:pt x="3367754" y="158666"/>
                  </a:lnTo>
                  <a:cubicBezTo>
                    <a:pt x="3384042" y="161238"/>
                    <a:pt x="3400330" y="164000"/>
                    <a:pt x="3416618" y="166858"/>
                  </a:cubicBezTo>
                  <a:cubicBezTo>
                    <a:pt x="3432905" y="169525"/>
                    <a:pt x="3449003" y="172954"/>
                    <a:pt x="3465195" y="176097"/>
                  </a:cubicBezTo>
                  <a:cubicBezTo>
                    <a:pt x="3481483" y="179431"/>
                    <a:pt x="3497199" y="182288"/>
                    <a:pt x="3513868" y="185908"/>
                  </a:cubicBezTo>
                  <a:lnTo>
                    <a:pt x="3612737" y="207625"/>
                  </a:lnTo>
                  <a:lnTo>
                    <a:pt x="3810381" y="252106"/>
                  </a:lnTo>
                  <a:cubicBezTo>
                    <a:pt x="3942112" y="282015"/>
                    <a:pt x="4073843" y="312590"/>
                    <a:pt x="4206621" y="339736"/>
                  </a:cubicBezTo>
                  <a:cubicBezTo>
                    <a:pt x="4239768" y="346785"/>
                    <a:pt x="4272915" y="353452"/>
                    <a:pt x="4306062" y="359834"/>
                  </a:cubicBezTo>
                  <a:cubicBezTo>
                    <a:pt x="4339209" y="366216"/>
                    <a:pt x="4372356" y="372979"/>
                    <a:pt x="4405503" y="378979"/>
                  </a:cubicBezTo>
                  <a:cubicBezTo>
                    <a:pt x="4473416" y="389266"/>
                    <a:pt x="4542378" y="398410"/>
                    <a:pt x="4611529" y="405745"/>
                  </a:cubicBezTo>
                  <a:cubicBezTo>
                    <a:pt x="4749832" y="420794"/>
                    <a:pt x="4890326" y="428795"/>
                    <a:pt x="5031677" y="427462"/>
                  </a:cubicBezTo>
                  <a:cubicBezTo>
                    <a:pt x="5102352" y="426985"/>
                    <a:pt x="5173028" y="423747"/>
                    <a:pt x="5243227" y="418699"/>
                  </a:cubicBezTo>
                  <a:cubicBezTo>
                    <a:pt x="5313427" y="413650"/>
                    <a:pt x="5382959" y="406030"/>
                    <a:pt x="5451062" y="398029"/>
                  </a:cubicBezTo>
                  <a:cubicBezTo>
                    <a:pt x="5587651" y="381551"/>
                    <a:pt x="5717381" y="362501"/>
                    <a:pt x="5844635" y="353071"/>
                  </a:cubicBezTo>
                  <a:cubicBezTo>
                    <a:pt x="5876544" y="350690"/>
                    <a:pt x="5908262" y="348404"/>
                    <a:pt x="5939981" y="346975"/>
                  </a:cubicBezTo>
                  <a:cubicBezTo>
                    <a:pt x="5971794" y="345356"/>
                    <a:pt x="6003036" y="344308"/>
                    <a:pt x="6035898" y="344118"/>
                  </a:cubicBezTo>
                  <a:cubicBezTo>
                    <a:pt x="6100477" y="343070"/>
                    <a:pt x="6166390" y="343356"/>
                    <a:pt x="6232303" y="343642"/>
                  </a:cubicBezTo>
                  <a:cubicBezTo>
                    <a:pt x="6364415" y="344880"/>
                    <a:pt x="6497669" y="347833"/>
                    <a:pt x="6630924" y="351071"/>
                  </a:cubicBezTo>
                  <a:lnTo>
                    <a:pt x="6831140" y="356596"/>
                  </a:lnTo>
                  <a:lnTo>
                    <a:pt x="7031545" y="362501"/>
                  </a:lnTo>
                  <a:cubicBezTo>
                    <a:pt x="7165086" y="367454"/>
                    <a:pt x="7298818" y="371835"/>
                    <a:pt x="7432262" y="378408"/>
                  </a:cubicBezTo>
                  <a:cubicBezTo>
                    <a:pt x="7565518" y="384790"/>
                    <a:pt x="7699153" y="392124"/>
                    <a:pt x="7830312" y="402506"/>
                  </a:cubicBezTo>
                  <a:lnTo>
                    <a:pt x="7879270" y="406792"/>
                  </a:lnTo>
                  <a:lnTo>
                    <a:pt x="7926895" y="411745"/>
                  </a:lnTo>
                  <a:lnTo>
                    <a:pt x="7977569" y="417175"/>
                  </a:lnTo>
                  <a:cubicBezTo>
                    <a:pt x="7995380" y="418984"/>
                    <a:pt x="8013097" y="420699"/>
                    <a:pt x="8030623" y="422127"/>
                  </a:cubicBezTo>
                  <a:cubicBezTo>
                    <a:pt x="8100632" y="427843"/>
                    <a:pt x="8169402" y="431748"/>
                    <a:pt x="8237982" y="435177"/>
                  </a:cubicBezTo>
                  <a:cubicBezTo>
                    <a:pt x="8375047" y="442035"/>
                    <a:pt x="8511254" y="444511"/>
                    <a:pt x="8647748" y="449464"/>
                  </a:cubicBezTo>
                  <a:cubicBezTo>
                    <a:pt x="8715946" y="451750"/>
                    <a:pt x="8784336" y="454513"/>
                    <a:pt x="8852821" y="456132"/>
                  </a:cubicBezTo>
                  <a:cubicBezTo>
                    <a:pt x="8887111" y="456989"/>
                    <a:pt x="8921401" y="457751"/>
                    <a:pt x="8955786" y="458132"/>
                  </a:cubicBezTo>
                  <a:cubicBezTo>
                    <a:pt x="8990171" y="458323"/>
                    <a:pt x="9024651" y="458227"/>
                    <a:pt x="9059227" y="457751"/>
                  </a:cubicBezTo>
                  <a:cubicBezTo>
                    <a:pt x="9099995" y="456989"/>
                    <a:pt x="9140857" y="455275"/>
                    <a:pt x="9182005" y="452512"/>
                  </a:cubicBezTo>
                  <a:lnTo>
                    <a:pt x="9182005" y="154189"/>
                  </a:lnTo>
                  <a:close/>
                </a:path>
              </a:pathLst>
            </a:custGeom>
            <a:solidFill>
              <a:schemeClr val="lt1">
                <a:alpha val="29019"/>
              </a:scheme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299" name="Google Shape;299;p9"/>
            <p:cNvSpPr/>
            <p:nvPr/>
          </p:nvSpPr>
          <p:spPr>
            <a:xfrm>
              <a:off x="-305" y="3324550"/>
              <a:ext cx="9182100" cy="765639"/>
            </a:xfrm>
            <a:custGeom>
              <a:rect b="b" l="l" r="r" t="t"/>
              <a:pathLst>
                <a:path extrusionOk="0" h="765639" w="9182100">
                  <a:moveTo>
                    <a:pt x="9182100" y="351088"/>
                  </a:moveTo>
                  <a:cubicBezTo>
                    <a:pt x="9180862" y="351088"/>
                    <a:pt x="9179719" y="350993"/>
                    <a:pt x="9178480" y="350993"/>
                  </a:cubicBezTo>
                  <a:cubicBezTo>
                    <a:pt x="9047607" y="346421"/>
                    <a:pt x="8915591" y="337944"/>
                    <a:pt x="8783955" y="327561"/>
                  </a:cubicBezTo>
                  <a:cubicBezTo>
                    <a:pt x="8652320" y="316894"/>
                    <a:pt x="8520589" y="304416"/>
                    <a:pt x="8390763" y="288795"/>
                  </a:cubicBezTo>
                  <a:cubicBezTo>
                    <a:pt x="8325898" y="281175"/>
                    <a:pt x="8261509" y="272602"/>
                    <a:pt x="8199502" y="262601"/>
                  </a:cubicBezTo>
                  <a:cubicBezTo>
                    <a:pt x="8184070" y="260029"/>
                    <a:pt x="8168831" y="257553"/>
                    <a:pt x="8153972" y="254886"/>
                  </a:cubicBezTo>
                  <a:lnTo>
                    <a:pt x="8131588" y="250790"/>
                  </a:lnTo>
                  <a:lnTo>
                    <a:pt x="8104632" y="246504"/>
                  </a:lnTo>
                  <a:cubicBezTo>
                    <a:pt x="8086725" y="243741"/>
                    <a:pt x="8068247" y="240598"/>
                    <a:pt x="8050911" y="238217"/>
                  </a:cubicBezTo>
                  <a:lnTo>
                    <a:pt x="7998810" y="230978"/>
                  </a:lnTo>
                  <a:cubicBezTo>
                    <a:pt x="7860697" y="212023"/>
                    <a:pt x="7725633" y="198021"/>
                    <a:pt x="7589902" y="183925"/>
                  </a:cubicBezTo>
                  <a:cubicBezTo>
                    <a:pt x="7454360" y="170304"/>
                    <a:pt x="7319010" y="158779"/>
                    <a:pt x="7183469" y="147634"/>
                  </a:cubicBezTo>
                  <a:cubicBezTo>
                    <a:pt x="7047929" y="137252"/>
                    <a:pt x="6912198" y="127632"/>
                    <a:pt x="6775990" y="119821"/>
                  </a:cubicBezTo>
                  <a:cubicBezTo>
                    <a:pt x="6639592" y="112582"/>
                    <a:pt x="6503194" y="105439"/>
                    <a:pt x="6364795" y="102391"/>
                  </a:cubicBezTo>
                  <a:cubicBezTo>
                    <a:pt x="6295263" y="101057"/>
                    <a:pt x="6225826" y="99819"/>
                    <a:pt x="6154293" y="100581"/>
                  </a:cubicBezTo>
                  <a:cubicBezTo>
                    <a:pt x="6136577" y="100581"/>
                    <a:pt x="6118860" y="100581"/>
                    <a:pt x="6100287" y="101343"/>
                  </a:cubicBezTo>
                  <a:cubicBezTo>
                    <a:pt x="6081903" y="101819"/>
                    <a:pt x="6063615" y="102486"/>
                    <a:pt x="6045327" y="103438"/>
                  </a:cubicBezTo>
                  <a:cubicBezTo>
                    <a:pt x="6008656" y="104962"/>
                    <a:pt x="5972175" y="107439"/>
                    <a:pt x="5935980" y="110296"/>
                  </a:cubicBezTo>
                  <a:cubicBezTo>
                    <a:pt x="5790724" y="121631"/>
                    <a:pt x="5651659" y="142110"/>
                    <a:pt x="5523357" y="157635"/>
                  </a:cubicBezTo>
                  <a:cubicBezTo>
                    <a:pt x="5394484" y="173542"/>
                    <a:pt x="5273040" y="183543"/>
                    <a:pt x="5149882" y="185639"/>
                  </a:cubicBezTo>
                  <a:cubicBezTo>
                    <a:pt x="5027010" y="187925"/>
                    <a:pt x="4902803" y="182210"/>
                    <a:pt x="4777073" y="170685"/>
                  </a:cubicBezTo>
                  <a:lnTo>
                    <a:pt x="4729925" y="166208"/>
                  </a:lnTo>
                  <a:lnTo>
                    <a:pt x="4682585" y="161064"/>
                  </a:lnTo>
                  <a:cubicBezTo>
                    <a:pt x="4666869" y="159445"/>
                    <a:pt x="4650963" y="157350"/>
                    <a:pt x="4635151" y="155445"/>
                  </a:cubicBezTo>
                  <a:lnTo>
                    <a:pt x="4611434" y="152492"/>
                  </a:lnTo>
                  <a:cubicBezTo>
                    <a:pt x="4603623" y="151539"/>
                    <a:pt x="4595622" y="150587"/>
                    <a:pt x="4587145" y="149349"/>
                  </a:cubicBezTo>
                  <a:lnTo>
                    <a:pt x="4387977" y="122774"/>
                  </a:lnTo>
                  <a:lnTo>
                    <a:pt x="3989356" y="68577"/>
                  </a:lnTo>
                  <a:lnTo>
                    <a:pt x="3789140" y="42192"/>
                  </a:lnTo>
                  <a:lnTo>
                    <a:pt x="3689033" y="29143"/>
                  </a:lnTo>
                  <a:lnTo>
                    <a:pt x="3634835" y="22571"/>
                  </a:lnTo>
                  <a:cubicBezTo>
                    <a:pt x="3616452" y="20285"/>
                    <a:pt x="3598069" y="18380"/>
                    <a:pt x="3579876" y="16856"/>
                  </a:cubicBezTo>
                  <a:cubicBezTo>
                    <a:pt x="3433667" y="3140"/>
                    <a:pt x="3289840" y="-1622"/>
                    <a:pt x="3147441" y="473"/>
                  </a:cubicBezTo>
                  <a:cubicBezTo>
                    <a:pt x="3005138" y="2283"/>
                    <a:pt x="2864263" y="10188"/>
                    <a:pt x="2724722" y="22857"/>
                  </a:cubicBezTo>
                  <a:cubicBezTo>
                    <a:pt x="2445353" y="48098"/>
                    <a:pt x="2171129" y="90198"/>
                    <a:pt x="1898428" y="147730"/>
                  </a:cubicBezTo>
                  <a:cubicBezTo>
                    <a:pt x="1830134" y="162208"/>
                    <a:pt x="1762030" y="177448"/>
                    <a:pt x="1692878" y="195069"/>
                  </a:cubicBezTo>
                  <a:lnTo>
                    <a:pt x="1640205" y="208785"/>
                  </a:lnTo>
                  <a:lnTo>
                    <a:pt x="1592294" y="221643"/>
                  </a:lnTo>
                  <a:cubicBezTo>
                    <a:pt x="1561624" y="229740"/>
                    <a:pt x="1530858" y="238503"/>
                    <a:pt x="1500092" y="245551"/>
                  </a:cubicBezTo>
                  <a:cubicBezTo>
                    <a:pt x="1377125" y="276412"/>
                    <a:pt x="1253490" y="300987"/>
                    <a:pt x="1130046" y="318227"/>
                  </a:cubicBezTo>
                  <a:cubicBezTo>
                    <a:pt x="1068229" y="326895"/>
                    <a:pt x="1006602" y="333086"/>
                    <a:pt x="944880" y="337658"/>
                  </a:cubicBezTo>
                  <a:cubicBezTo>
                    <a:pt x="914114" y="339277"/>
                    <a:pt x="883253" y="341563"/>
                    <a:pt x="852583" y="341944"/>
                  </a:cubicBezTo>
                  <a:cubicBezTo>
                    <a:pt x="821817" y="343278"/>
                    <a:pt x="791147" y="342992"/>
                    <a:pt x="760476" y="343087"/>
                  </a:cubicBezTo>
                  <a:cubicBezTo>
                    <a:pt x="699230" y="342135"/>
                    <a:pt x="638175" y="338706"/>
                    <a:pt x="577215" y="332800"/>
                  </a:cubicBezTo>
                  <a:cubicBezTo>
                    <a:pt x="516255" y="326895"/>
                    <a:pt x="455771" y="317179"/>
                    <a:pt x="394907" y="305463"/>
                  </a:cubicBezTo>
                  <a:cubicBezTo>
                    <a:pt x="334137" y="293557"/>
                    <a:pt x="273368" y="278412"/>
                    <a:pt x="211265" y="261363"/>
                  </a:cubicBezTo>
                  <a:cubicBezTo>
                    <a:pt x="149066" y="244123"/>
                    <a:pt x="85820" y="224310"/>
                    <a:pt x="17526" y="204880"/>
                  </a:cubicBezTo>
                  <a:cubicBezTo>
                    <a:pt x="11716" y="203165"/>
                    <a:pt x="5906" y="201546"/>
                    <a:pt x="0" y="199927"/>
                  </a:cubicBezTo>
                  <a:lnTo>
                    <a:pt x="0" y="526920"/>
                  </a:lnTo>
                  <a:cubicBezTo>
                    <a:pt x="32576" y="541874"/>
                    <a:pt x="66104" y="557114"/>
                    <a:pt x="100298" y="571973"/>
                  </a:cubicBezTo>
                  <a:cubicBezTo>
                    <a:pt x="164973" y="600167"/>
                    <a:pt x="232410" y="626456"/>
                    <a:pt x="301562" y="649697"/>
                  </a:cubicBezTo>
                  <a:cubicBezTo>
                    <a:pt x="439865" y="696655"/>
                    <a:pt x="585216" y="728754"/>
                    <a:pt x="731044" y="746947"/>
                  </a:cubicBezTo>
                  <a:cubicBezTo>
                    <a:pt x="876967" y="764664"/>
                    <a:pt x="1023652" y="769426"/>
                    <a:pt x="1168241" y="762759"/>
                  </a:cubicBezTo>
                  <a:cubicBezTo>
                    <a:pt x="1313021" y="756663"/>
                    <a:pt x="1455896" y="740185"/>
                    <a:pt x="1596581" y="716944"/>
                  </a:cubicBezTo>
                  <a:cubicBezTo>
                    <a:pt x="1632014" y="711610"/>
                    <a:pt x="1666685" y="704371"/>
                    <a:pt x="1701641" y="697894"/>
                  </a:cubicBezTo>
                  <a:lnTo>
                    <a:pt x="1752124" y="688273"/>
                  </a:lnTo>
                  <a:lnTo>
                    <a:pt x="1797939" y="679891"/>
                  </a:lnTo>
                  <a:cubicBezTo>
                    <a:pt x="1860328" y="669128"/>
                    <a:pt x="1924431" y="658746"/>
                    <a:pt x="1988630" y="649316"/>
                  </a:cubicBezTo>
                  <a:cubicBezTo>
                    <a:pt x="2117217" y="630838"/>
                    <a:pt x="2246852" y="614645"/>
                    <a:pt x="2376297" y="601691"/>
                  </a:cubicBezTo>
                  <a:cubicBezTo>
                    <a:pt x="2441067" y="595214"/>
                    <a:pt x="2505742" y="589118"/>
                    <a:pt x="2570416" y="584165"/>
                  </a:cubicBezTo>
                  <a:cubicBezTo>
                    <a:pt x="2635091" y="579402"/>
                    <a:pt x="2699671" y="574831"/>
                    <a:pt x="2764155" y="571497"/>
                  </a:cubicBezTo>
                  <a:cubicBezTo>
                    <a:pt x="2828639" y="568068"/>
                    <a:pt x="2892933" y="565401"/>
                    <a:pt x="2956941" y="564163"/>
                  </a:cubicBezTo>
                  <a:cubicBezTo>
                    <a:pt x="3021045" y="562353"/>
                    <a:pt x="3084766" y="561972"/>
                    <a:pt x="3148298" y="562639"/>
                  </a:cubicBezTo>
                  <a:cubicBezTo>
                    <a:pt x="3211735" y="563305"/>
                    <a:pt x="3274695" y="565591"/>
                    <a:pt x="3337274" y="568544"/>
                  </a:cubicBezTo>
                  <a:cubicBezTo>
                    <a:pt x="3399568" y="572259"/>
                    <a:pt x="3461671" y="576259"/>
                    <a:pt x="3522345" y="583308"/>
                  </a:cubicBezTo>
                  <a:cubicBezTo>
                    <a:pt x="3537680" y="584737"/>
                    <a:pt x="3552730" y="586737"/>
                    <a:pt x="3567779" y="588642"/>
                  </a:cubicBezTo>
                  <a:lnTo>
                    <a:pt x="3613785" y="594357"/>
                  </a:lnTo>
                  <a:lnTo>
                    <a:pt x="3713798" y="607882"/>
                  </a:lnTo>
                  <a:lnTo>
                    <a:pt x="3913823" y="634838"/>
                  </a:lnTo>
                  <a:cubicBezTo>
                    <a:pt x="4047268" y="652078"/>
                    <a:pt x="4180904" y="670366"/>
                    <a:pt x="4315873" y="686273"/>
                  </a:cubicBezTo>
                  <a:lnTo>
                    <a:pt x="4517422" y="710086"/>
                  </a:lnTo>
                  <a:cubicBezTo>
                    <a:pt x="4586573" y="717896"/>
                    <a:pt x="4657916" y="725992"/>
                    <a:pt x="4728972" y="731422"/>
                  </a:cubicBezTo>
                  <a:cubicBezTo>
                    <a:pt x="4871371" y="743042"/>
                    <a:pt x="5016627" y="748376"/>
                    <a:pt x="5162931" y="744185"/>
                  </a:cubicBezTo>
                  <a:cubicBezTo>
                    <a:pt x="5308949" y="740566"/>
                    <a:pt x="5456111" y="725611"/>
                    <a:pt x="5594033" y="706466"/>
                  </a:cubicBezTo>
                  <a:cubicBezTo>
                    <a:pt x="5732621" y="687511"/>
                    <a:pt x="5859876" y="667033"/>
                    <a:pt x="5982939" y="655793"/>
                  </a:cubicBezTo>
                  <a:cubicBezTo>
                    <a:pt x="6013799" y="652936"/>
                    <a:pt x="6044375" y="650364"/>
                    <a:pt x="6075045" y="648459"/>
                  </a:cubicBezTo>
                  <a:cubicBezTo>
                    <a:pt x="6105906" y="646363"/>
                    <a:pt x="6135529" y="645125"/>
                    <a:pt x="6167819" y="643887"/>
                  </a:cubicBezTo>
                  <a:cubicBezTo>
                    <a:pt x="6230779" y="641125"/>
                    <a:pt x="6295930" y="640077"/>
                    <a:pt x="6361081" y="639124"/>
                  </a:cubicBezTo>
                  <a:cubicBezTo>
                    <a:pt x="6491955" y="637981"/>
                    <a:pt x="6624638" y="638553"/>
                    <a:pt x="6757321" y="640458"/>
                  </a:cubicBezTo>
                  <a:cubicBezTo>
                    <a:pt x="6890195" y="642553"/>
                    <a:pt x="7023449" y="645030"/>
                    <a:pt x="7156704" y="649030"/>
                  </a:cubicBezTo>
                  <a:cubicBezTo>
                    <a:pt x="7289959" y="652650"/>
                    <a:pt x="7423404" y="656841"/>
                    <a:pt x="7556373" y="662365"/>
                  </a:cubicBezTo>
                  <a:cubicBezTo>
                    <a:pt x="7689152" y="667509"/>
                    <a:pt x="7822502" y="673986"/>
                    <a:pt x="7952328" y="682177"/>
                  </a:cubicBezTo>
                  <a:lnTo>
                    <a:pt x="8000714" y="685511"/>
                  </a:lnTo>
                  <a:cubicBezTo>
                    <a:pt x="8016811" y="686654"/>
                    <a:pt x="8031670" y="688178"/>
                    <a:pt x="8047196" y="689416"/>
                  </a:cubicBezTo>
                  <a:lnTo>
                    <a:pt x="8097965" y="693893"/>
                  </a:lnTo>
                  <a:cubicBezTo>
                    <a:pt x="8116539" y="695417"/>
                    <a:pt x="8134731" y="696846"/>
                    <a:pt x="8152733" y="697894"/>
                  </a:cubicBezTo>
                  <a:cubicBezTo>
                    <a:pt x="8224647" y="701989"/>
                    <a:pt x="8294465" y="704085"/>
                    <a:pt x="8363903" y="705133"/>
                  </a:cubicBezTo>
                  <a:cubicBezTo>
                    <a:pt x="8502777" y="706657"/>
                    <a:pt x="8640223" y="704180"/>
                    <a:pt x="8777764" y="698084"/>
                  </a:cubicBezTo>
                  <a:cubicBezTo>
                    <a:pt x="8912352" y="692083"/>
                    <a:pt x="9046845" y="682749"/>
                    <a:pt x="9182005" y="668366"/>
                  </a:cubicBezTo>
                  <a:lnTo>
                    <a:pt x="9182005" y="351088"/>
                  </a:lnTo>
                  <a:close/>
                </a:path>
              </a:pathLst>
            </a:custGeom>
            <a:solidFill>
              <a:schemeClr val="lt1">
                <a:alpha val="29019"/>
              </a:scheme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grpSp>
      <p:sp>
        <p:nvSpPr>
          <p:cNvPr id="300" name="Google Shape;300;p9"/>
          <p:cNvSpPr txBox="1"/>
          <p:nvPr>
            <p:ph type="ctrTitle"/>
          </p:nvPr>
        </p:nvSpPr>
        <p:spPr>
          <a:xfrm>
            <a:off x="1524000" y="1198573"/>
            <a:ext cx="9144000" cy="2010600"/>
          </a:xfrm>
          <a:prstGeom prst="rect">
            <a:avLst/>
          </a:prstGeom>
          <a:noFill/>
          <a:ln>
            <a:noFill/>
          </a:ln>
        </p:spPr>
        <p:txBody>
          <a:bodyPr anchorCtr="0" anchor="b" bIns="45700" lIns="91425" spcFirstLastPara="1" rIns="91425" wrap="square" tIns="45700">
            <a:normAutofit fontScale="90000"/>
          </a:bodyPr>
          <a:lstStyle/>
          <a:p>
            <a:pPr indent="0" lvl="0" marL="0" rtl="0" algn="ctr">
              <a:lnSpc>
                <a:spcPct val="90000"/>
              </a:lnSpc>
              <a:spcBef>
                <a:spcPts val="0"/>
              </a:spcBef>
              <a:spcAft>
                <a:spcPts val="0"/>
              </a:spcAft>
              <a:buClr>
                <a:schemeClr val="dk1"/>
              </a:buClr>
              <a:buSzPct val="81300"/>
              <a:buFont typeface="Calibri"/>
              <a:buNone/>
            </a:pPr>
            <a:r>
              <a:rPr b="1" lang="lv-LV" sz="8200">
                <a:solidFill>
                  <a:schemeClr val="lt1"/>
                </a:solidFill>
              </a:rPr>
              <a:t>Das Schweigen versagt</a:t>
            </a:r>
            <a:endParaRPr b="1" sz="8200">
              <a:solidFill>
                <a:schemeClr val="lt1"/>
              </a:solidFill>
            </a:endParaRPr>
          </a:p>
        </p:txBody>
      </p:sp>
      <p:sp>
        <p:nvSpPr>
          <p:cNvPr id="301" name="Google Shape;301;p9"/>
          <p:cNvSpPr txBox="1"/>
          <p:nvPr>
            <p:ph idx="1" type="subTitle"/>
          </p:nvPr>
        </p:nvSpPr>
        <p:spPr>
          <a:xfrm>
            <a:off x="1524000" y="3524001"/>
            <a:ext cx="9144000" cy="1394100"/>
          </a:xfrm>
          <a:prstGeom prst="rect">
            <a:avLst/>
          </a:prstGeom>
          <a:noFill/>
          <a:ln>
            <a:noFill/>
          </a:ln>
        </p:spPr>
        <p:txBody>
          <a:bodyPr anchorCtr="0" anchor="t" bIns="45700" lIns="91425" spcFirstLastPara="1" rIns="91425" wrap="square" tIns="45700">
            <a:normAutofit/>
          </a:bodyPr>
          <a:lstStyle/>
          <a:p>
            <a:pPr indent="0" lvl="0" marL="0" rtl="0" algn="ctr">
              <a:lnSpc>
                <a:spcPct val="90000"/>
              </a:lnSpc>
              <a:spcBef>
                <a:spcPts val="0"/>
              </a:spcBef>
              <a:spcAft>
                <a:spcPts val="0"/>
              </a:spcAft>
              <a:buClr>
                <a:schemeClr val="dk1"/>
              </a:buClr>
              <a:buSzPts val="2400"/>
              <a:buNone/>
            </a:pPr>
            <a:r>
              <a:rPr lang="lv-LV">
                <a:solidFill>
                  <a:schemeClr val="lt1"/>
                </a:solidFill>
              </a:rPr>
              <a:t>Wenn Probleme nicht angegangen werden, steigt der Stresspegel, die Moral des Teams sinkt, die Kommunikation wird passiv-aggressiv</a:t>
            </a:r>
            <a:endParaRPr>
              <a:solidFill>
                <a:schemeClr val="lt1"/>
              </a:solidFill>
            </a:endParaRPr>
          </a:p>
        </p:txBody>
      </p:sp>
      <p:sp>
        <p:nvSpPr>
          <p:cNvPr id="302" name="Google Shape;302;p9"/>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SzPts val="1200"/>
              <a:buNone/>
            </a:pPr>
            <a:fld id="{00000000-1234-1234-1234-123412341234}" type="slidenum">
              <a:rPr lang="lv-LV"/>
              <a:t>‹#›</a:t>
            </a:fld>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6" name="Shape 306"/>
        <p:cNvGrpSpPr/>
        <p:nvPr/>
      </p:nvGrpSpPr>
      <p:grpSpPr>
        <a:xfrm>
          <a:off x="0" y="0"/>
          <a:ext cx="0" cy="0"/>
          <a:chOff x="0" y="0"/>
          <a:chExt cx="0" cy="0"/>
        </a:xfrm>
      </p:grpSpPr>
      <p:pic>
        <p:nvPicPr>
          <p:cNvPr descr="People in a diner" id="307" name="Google Shape;307;p1"/>
          <p:cNvPicPr preferRelativeResize="0"/>
          <p:nvPr>
            <p:ph idx="1" type="body"/>
          </p:nvPr>
        </p:nvPicPr>
        <p:blipFill rotWithShape="1">
          <a:blip r:embed="rId3">
            <a:alphaModFix/>
          </a:blip>
          <a:srcRect b="7810" l="0" r="0" t="7812"/>
          <a:stretch/>
        </p:blipFill>
        <p:spPr>
          <a:xfrm>
            <a:off x="20" y="10"/>
            <a:ext cx="12191980" cy="6857990"/>
          </a:xfrm>
          <a:prstGeom prst="rect">
            <a:avLst/>
          </a:prstGeom>
          <a:noFill/>
          <a:ln>
            <a:noFill/>
          </a:ln>
        </p:spPr>
      </p:pic>
      <p:sp>
        <p:nvSpPr>
          <p:cNvPr id="308" name="Google Shape;308;p1"/>
          <p:cNvSpPr/>
          <p:nvPr/>
        </p:nvSpPr>
        <p:spPr>
          <a:xfrm>
            <a:off x="7488621" y="2277613"/>
            <a:ext cx="4703379" cy="4580387"/>
          </a:xfrm>
          <a:custGeom>
            <a:rect b="b" l="l" r="r" t="t"/>
            <a:pathLst>
              <a:path extrusionOk="0" h="1298" w="1333">
                <a:moveTo>
                  <a:pt x="1333" y="1031"/>
                </a:moveTo>
                <a:cubicBezTo>
                  <a:pt x="1333" y="380"/>
                  <a:pt x="1333" y="380"/>
                  <a:pt x="1333" y="380"/>
                </a:cubicBezTo>
                <a:cubicBezTo>
                  <a:pt x="1215" y="154"/>
                  <a:pt x="979" y="0"/>
                  <a:pt x="706" y="0"/>
                </a:cubicBezTo>
                <a:cubicBezTo>
                  <a:pt x="317" y="0"/>
                  <a:pt x="0" y="316"/>
                  <a:pt x="0" y="706"/>
                </a:cubicBezTo>
                <a:cubicBezTo>
                  <a:pt x="0" y="954"/>
                  <a:pt x="129" y="1172"/>
                  <a:pt x="323" y="1298"/>
                </a:cubicBezTo>
                <a:cubicBezTo>
                  <a:pt x="1090" y="1298"/>
                  <a:pt x="1090" y="1298"/>
                  <a:pt x="1090" y="1298"/>
                </a:cubicBezTo>
                <a:cubicBezTo>
                  <a:pt x="1193" y="1232"/>
                  <a:pt x="1276" y="1140"/>
                  <a:pt x="1333" y="1031"/>
                </a:cubicBezTo>
                <a:close/>
              </a:path>
            </a:pathLst>
          </a:custGeom>
          <a:solidFill>
            <a:schemeClr val="lt1">
              <a:alpha val="69019"/>
            </a:schemeClr>
          </a:solidFill>
          <a:ln>
            <a:noFill/>
          </a:ln>
        </p:spPr>
        <p:txBody>
          <a:bodyPr anchorCtr="0" anchor="t" bIns="45700" lIns="91425" spcFirstLastPara="1" rIns="91425" wrap="square" tIns="45700">
            <a:normAutofit/>
          </a:bodyPr>
          <a:lstStyle/>
          <a:p>
            <a:pPr indent="0" lvl="0" marL="0" marR="0" rtl="0" algn="ctr">
              <a:lnSpc>
                <a:spcPct val="100000"/>
              </a:lnSpc>
              <a:spcBef>
                <a:spcPts val="0"/>
              </a:spcBef>
              <a:spcAft>
                <a:spcPts val="0"/>
              </a:spcAft>
              <a:buClr>
                <a:schemeClr val="dk1"/>
              </a:buClr>
              <a:buSzPts val="1600"/>
              <a:buFont typeface="Arial"/>
              <a:buNone/>
            </a:pPr>
            <a:r>
              <a:t/>
            </a:r>
            <a:endParaRPr b="0" i="0" sz="1600" u="none" cap="none" strike="noStrike">
              <a:solidFill>
                <a:schemeClr val="dk1"/>
              </a:solidFill>
              <a:latin typeface="Calibri"/>
              <a:ea typeface="Calibri"/>
              <a:cs typeface="Calibri"/>
              <a:sym typeface="Calibri"/>
            </a:endParaRPr>
          </a:p>
        </p:txBody>
      </p:sp>
      <p:sp>
        <p:nvSpPr>
          <p:cNvPr id="309" name="Google Shape;309;p1"/>
          <p:cNvSpPr txBox="1"/>
          <p:nvPr>
            <p:ph type="title"/>
          </p:nvPr>
        </p:nvSpPr>
        <p:spPr>
          <a:xfrm>
            <a:off x="7782900" y="3231925"/>
            <a:ext cx="4330200" cy="1833900"/>
          </a:xfrm>
          <a:prstGeom prst="rect">
            <a:avLst/>
          </a:prstGeom>
          <a:noFill/>
          <a:ln>
            <a:noFill/>
          </a:ln>
        </p:spPr>
        <p:txBody>
          <a:bodyPr anchorCtr="0" anchor="b" bIns="45700" lIns="91425" spcFirstLastPara="1" rIns="91425" wrap="square" tIns="45700">
            <a:normAutofit/>
          </a:bodyPr>
          <a:lstStyle/>
          <a:p>
            <a:pPr indent="0" lvl="0" marL="0" rtl="0" algn="ctr">
              <a:lnSpc>
                <a:spcPct val="90000"/>
              </a:lnSpc>
              <a:spcBef>
                <a:spcPts val="0"/>
              </a:spcBef>
              <a:spcAft>
                <a:spcPts val="0"/>
              </a:spcAft>
              <a:buSzPts val="3200"/>
              <a:buNone/>
            </a:pPr>
            <a:r>
              <a:rPr b="1" lang="lv-LV"/>
              <a:t>Vorkontakte - Gestaltung eines sicheren Ortes</a:t>
            </a:r>
            <a:endParaRPr b="1"/>
          </a:p>
        </p:txBody>
      </p:sp>
      <p:sp>
        <p:nvSpPr>
          <p:cNvPr id="310" name="Google Shape;310;p1"/>
          <p:cNvSpPr txBox="1"/>
          <p:nvPr>
            <p:ph idx="2" type="body"/>
          </p:nvPr>
        </p:nvSpPr>
        <p:spPr>
          <a:xfrm>
            <a:off x="7826454" y="5405962"/>
            <a:ext cx="4330262" cy="683284"/>
          </a:xfrm>
          <a:prstGeom prst="rect">
            <a:avLst/>
          </a:prstGeom>
          <a:noFill/>
          <a:ln>
            <a:noFill/>
          </a:ln>
        </p:spPr>
        <p:txBody>
          <a:bodyPr anchorCtr="0" anchor="t" bIns="45700" lIns="91425" spcFirstLastPara="1" rIns="91425" wrap="square" tIns="45700">
            <a:normAutofit/>
          </a:bodyPr>
          <a:lstStyle/>
          <a:p>
            <a:pPr indent="0" lvl="0" marL="0" rtl="0" algn="ctr">
              <a:lnSpc>
                <a:spcPct val="90000"/>
              </a:lnSpc>
              <a:spcBef>
                <a:spcPts val="0"/>
              </a:spcBef>
              <a:spcAft>
                <a:spcPts val="0"/>
              </a:spcAft>
              <a:buClr>
                <a:schemeClr val="dk1"/>
              </a:buClr>
              <a:buSzPts val="2000"/>
              <a:buNone/>
            </a:pPr>
            <a:r>
              <a:rPr b="1" lang="lv-LV" sz="3200"/>
              <a:t>Phase 2</a:t>
            </a:r>
            <a:endParaRPr b="1" sz="3200"/>
          </a:p>
        </p:txBody>
      </p:sp>
      <p:cxnSp>
        <p:nvCxnSpPr>
          <p:cNvPr id="311" name="Google Shape;311;p1"/>
          <p:cNvCxnSpPr/>
          <p:nvPr/>
        </p:nvCxnSpPr>
        <p:spPr>
          <a:xfrm>
            <a:off x="9480331" y="5199993"/>
            <a:ext cx="935400" cy="0"/>
          </a:xfrm>
          <a:prstGeom prst="straightConnector1">
            <a:avLst/>
          </a:prstGeom>
          <a:noFill/>
          <a:ln cap="sq" cmpd="sng" w="25400">
            <a:solidFill>
              <a:srgbClr val="262626"/>
            </a:solidFill>
            <a:prstDash val="solid"/>
            <a:bevel/>
            <a:headEnd len="sm" w="sm" type="none"/>
            <a:tailEnd len="sm" w="sm" type="none"/>
          </a:ln>
        </p:spPr>
      </p:cxnSp>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1000"/>
                                  </p:stCondLst>
                                  <p:childTnLst>
                                    <p:set>
                                      <p:cBhvr>
                                        <p:cTn dur="1" fill="hold">
                                          <p:stCondLst>
                                            <p:cond delay="0"/>
                                          </p:stCondLst>
                                        </p:cTn>
                                        <p:tgtEl>
                                          <p:spTgt spid="309"/>
                                        </p:tgtEl>
                                        <p:attrNameLst>
                                          <p:attrName>style.visibility</p:attrName>
                                        </p:attrNameLst>
                                      </p:cBhvr>
                                      <p:to>
                                        <p:strVal val="visible"/>
                                      </p:to>
                                    </p:set>
                                    <p:animEffect filter="fade" transition="in">
                                      <p:cBhvr>
                                        <p:cTn dur="700"/>
                                        <p:tgtEl>
                                          <p:spTgt spid="309"/>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5" name="Shape 315"/>
        <p:cNvGrpSpPr/>
        <p:nvPr/>
      </p:nvGrpSpPr>
      <p:grpSpPr>
        <a:xfrm>
          <a:off x="0" y="0"/>
          <a:ext cx="0" cy="0"/>
          <a:chOff x="0" y="0"/>
          <a:chExt cx="0" cy="0"/>
        </a:xfrm>
      </p:grpSpPr>
      <p:pic>
        <p:nvPicPr>
          <p:cNvPr id="316" name="Google Shape;316;g155228128c0_0_3"/>
          <p:cNvPicPr preferRelativeResize="0"/>
          <p:nvPr/>
        </p:nvPicPr>
        <p:blipFill rotWithShape="1">
          <a:blip r:embed="rId3">
            <a:alphaModFix/>
          </a:blip>
          <a:srcRect b="0" l="0" r="0" t="0"/>
          <a:stretch/>
        </p:blipFill>
        <p:spPr>
          <a:xfrm>
            <a:off x="-1375" y="0"/>
            <a:ext cx="12189250" cy="6143800"/>
          </a:xfrm>
          <a:prstGeom prst="rect">
            <a:avLst/>
          </a:prstGeom>
          <a:noFill/>
          <a:ln>
            <a:noFill/>
          </a:ln>
        </p:spPr>
      </p:pic>
      <p:grpSp>
        <p:nvGrpSpPr>
          <p:cNvPr id="317" name="Google Shape;317;g155228128c0_0_3"/>
          <p:cNvGrpSpPr/>
          <p:nvPr/>
        </p:nvGrpSpPr>
        <p:grpSpPr>
          <a:xfrm>
            <a:off x="1381" y="5029205"/>
            <a:ext cx="12189238" cy="1828789"/>
            <a:chOff x="-305" y="3144820"/>
            <a:chExt cx="9182100" cy="1551136"/>
          </a:xfrm>
        </p:grpSpPr>
        <p:sp>
          <p:nvSpPr>
            <p:cNvPr id="318" name="Google Shape;318;g155228128c0_0_3"/>
            <p:cNvSpPr/>
            <p:nvPr/>
          </p:nvSpPr>
          <p:spPr>
            <a:xfrm>
              <a:off x="-305" y="3676854"/>
              <a:ext cx="9182100" cy="1019102"/>
            </a:xfrm>
            <a:custGeom>
              <a:rect b="b" l="l" r="r" t="t"/>
              <a:pathLst>
                <a:path extrusionOk="0" h="1019102" w="9182100">
                  <a:moveTo>
                    <a:pt x="0" y="1019102"/>
                  </a:moveTo>
                  <a:lnTo>
                    <a:pt x="9182100" y="1019102"/>
                  </a:lnTo>
                  <a:lnTo>
                    <a:pt x="9182100" y="273009"/>
                  </a:lnTo>
                  <a:cubicBezTo>
                    <a:pt x="9143429" y="275485"/>
                    <a:pt x="9104662" y="277200"/>
                    <a:pt x="9065895" y="278343"/>
                  </a:cubicBezTo>
                  <a:cubicBezTo>
                    <a:pt x="8798243" y="285201"/>
                    <a:pt x="8529066" y="277009"/>
                    <a:pt x="8261890" y="257769"/>
                  </a:cubicBezTo>
                  <a:cubicBezTo>
                    <a:pt x="8187024" y="251863"/>
                    <a:pt x="8112443" y="245386"/>
                    <a:pt x="8038624" y="235956"/>
                  </a:cubicBezTo>
                  <a:cubicBezTo>
                    <a:pt x="7980140" y="228051"/>
                    <a:pt x="7920228" y="219002"/>
                    <a:pt x="7862221" y="213097"/>
                  </a:cubicBezTo>
                  <a:cubicBezTo>
                    <a:pt x="7322439" y="159280"/>
                    <a:pt x="6780943" y="130991"/>
                    <a:pt x="6238780" y="126419"/>
                  </a:cubicBezTo>
                  <a:cubicBezTo>
                    <a:pt x="6102477" y="126324"/>
                    <a:pt x="5964745" y="128800"/>
                    <a:pt x="5828729" y="142421"/>
                  </a:cubicBezTo>
                  <a:cubicBezTo>
                    <a:pt x="5624703" y="162328"/>
                    <a:pt x="5429441" y="202048"/>
                    <a:pt x="5227606" y="219764"/>
                  </a:cubicBezTo>
                  <a:cubicBezTo>
                    <a:pt x="4950238" y="245767"/>
                    <a:pt x="4670393" y="228527"/>
                    <a:pt x="4394359" y="190713"/>
                  </a:cubicBezTo>
                  <a:cubicBezTo>
                    <a:pt x="4193381" y="163090"/>
                    <a:pt x="3988880" y="147755"/>
                    <a:pt x="3789236" y="107655"/>
                  </a:cubicBezTo>
                  <a:cubicBezTo>
                    <a:pt x="3660743" y="85271"/>
                    <a:pt x="3520249" y="51648"/>
                    <a:pt x="3391567" y="30502"/>
                  </a:cubicBezTo>
                  <a:cubicBezTo>
                    <a:pt x="2990469" y="-28553"/>
                    <a:pt x="2579370" y="5928"/>
                    <a:pt x="2180177" y="67745"/>
                  </a:cubicBezTo>
                  <a:cubicBezTo>
                    <a:pt x="1965198" y="103273"/>
                    <a:pt x="1751648" y="146136"/>
                    <a:pt x="1543336" y="209953"/>
                  </a:cubicBezTo>
                  <a:cubicBezTo>
                    <a:pt x="1456087" y="238528"/>
                    <a:pt x="1365885" y="264627"/>
                    <a:pt x="1276731" y="286439"/>
                  </a:cubicBezTo>
                  <a:cubicBezTo>
                    <a:pt x="1001173" y="335398"/>
                    <a:pt x="716471" y="346923"/>
                    <a:pt x="441293" y="292345"/>
                  </a:cubicBezTo>
                  <a:cubicBezTo>
                    <a:pt x="285655" y="263198"/>
                    <a:pt x="143923" y="198237"/>
                    <a:pt x="0" y="135563"/>
                  </a:cubicBezTo>
                  <a:lnTo>
                    <a:pt x="0" y="1019102"/>
                  </a:lnTo>
                  <a:close/>
                </a:path>
              </a:pathLst>
            </a:custGeom>
            <a:solidFill>
              <a:schemeClr val="lt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319" name="Google Shape;319;g155228128c0_0_3"/>
            <p:cNvSpPr/>
            <p:nvPr/>
          </p:nvSpPr>
          <p:spPr>
            <a:xfrm>
              <a:off x="-305" y="3144820"/>
              <a:ext cx="9182100" cy="932744"/>
            </a:xfrm>
            <a:custGeom>
              <a:rect b="b" l="l" r="r" t="t"/>
              <a:pathLst>
                <a:path extrusionOk="0" h="932744" w="9182100">
                  <a:moveTo>
                    <a:pt x="9182100" y="396420"/>
                  </a:moveTo>
                  <a:cubicBezTo>
                    <a:pt x="9156097" y="395182"/>
                    <a:pt x="9129999" y="393753"/>
                    <a:pt x="9103805" y="392229"/>
                  </a:cubicBezTo>
                  <a:cubicBezTo>
                    <a:pt x="8974169" y="384419"/>
                    <a:pt x="8843105" y="372989"/>
                    <a:pt x="8712422" y="359749"/>
                  </a:cubicBezTo>
                  <a:cubicBezTo>
                    <a:pt x="8581739" y="346319"/>
                    <a:pt x="8451056" y="331269"/>
                    <a:pt x="8322755" y="313362"/>
                  </a:cubicBezTo>
                  <a:cubicBezTo>
                    <a:pt x="8258747" y="304695"/>
                    <a:pt x="8195120" y="294979"/>
                    <a:pt x="8134826" y="283930"/>
                  </a:cubicBezTo>
                  <a:cubicBezTo>
                    <a:pt x="8119872" y="281168"/>
                    <a:pt x="8105013" y="278501"/>
                    <a:pt x="8090916" y="275643"/>
                  </a:cubicBezTo>
                  <a:lnTo>
                    <a:pt x="8069485" y="271262"/>
                  </a:lnTo>
                  <a:lnTo>
                    <a:pt x="8041862" y="266595"/>
                  </a:lnTo>
                  <a:cubicBezTo>
                    <a:pt x="8023574" y="263547"/>
                    <a:pt x="8004524" y="260213"/>
                    <a:pt x="7986903" y="257546"/>
                  </a:cubicBezTo>
                  <a:lnTo>
                    <a:pt x="7934230" y="249640"/>
                  </a:lnTo>
                  <a:cubicBezTo>
                    <a:pt x="7864221" y="239258"/>
                    <a:pt x="7795832" y="230209"/>
                    <a:pt x="7727537" y="221922"/>
                  </a:cubicBezTo>
                  <a:lnTo>
                    <a:pt x="7625239" y="209730"/>
                  </a:lnTo>
                  <a:lnTo>
                    <a:pt x="7523227" y="198110"/>
                  </a:lnTo>
                  <a:cubicBezTo>
                    <a:pt x="7387209" y="183060"/>
                    <a:pt x="7251573" y="170392"/>
                    <a:pt x="7115651" y="158010"/>
                  </a:cubicBezTo>
                  <a:cubicBezTo>
                    <a:pt x="6979730" y="146580"/>
                    <a:pt x="6843522" y="135721"/>
                    <a:pt x="6706839" y="126958"/>
                  </a:cubicBezTo>
                  <a:lnTo>
                    <a:pt x="6604064" y="120862"/>
                  </a:lnTo>
                  <a:cubicBezTo>
                    <a:pt x="6569869" y="118767"/>
                    <a:pt x="6535484" y="116862"/>
                    <a:pt x="6501003" y="115338"/>
                  </a:cubicBezTo>
                  <a:lnTo>
                    <a:pt x="6397467" y="110385"/>
                  </a:lnTo>
                  <a:lnTo>
                    <a:pt x="6293168" y="106860"/>
                  </a:lnTo>
                  <a:cubicBezTo>
                    <a:pt x="6222969" y="105146"/>
                    <a:pt x="6152769" y="103527"/>
                    <a:pt x="6079712" y="103908"/>
                  </a:cubicBezTo>
                  <a:cubicBezTo>
                    <a:pt x="6061710" y="103908"/>
                    <a:pt x="6043708" y="103812"/>
                    <a:pt x="6024563" y="104479"/>
                  </a:cubicBezTo>
                  <a:cubicBezTo>
                    <a:pt x="6005703" y="104955"/>
                    <a:pt x="5986844" y="105527"/>
                    <a:pt x="5968080" y="106479"/>
                  </a:cubicBezTo>
                  <a:cubicBezTo>
                    <a:pt x="5930456" y="108003"/>
                    <a:pt x="5893023" y="110385"/>
                    <a:pt x="5855875" y="113242"/>
                  </a:cubicBezTo>
                  <a:cubicBezTo>
                    <a:pt x="5706904" y="124577"/>
                    <a:pt x="5565934" y="145151"/>
                    <a:pt x="5439251" y="160105"/>
                  </a:cubicBezTo>
                  <a:cubicBezTo>
                    <a:pt x="5311902" y="175536"/>
                    <a:pt x="5194745" y="184680"/>
                    <a:pt x="5075396" y="186585"/>
                  </a:cubicBezTo>
                  <a:cubicBezTo>
                    <a:pt x="4956429" y="188490"/>
                    <a:pt x="4835748" y="182775"/>
                    <a:pt x="4712780" y="171249"/>
                  </a:cubicBezTo>
                  <a:lnTo>
                    <a:pt x="4666679" y="166773"/>
                  </a:lnTo>
                  <a:lnTo>
                    <a:pt x="4620292" y="161629"/>
                  </a:lnTo>
                  <a:cubicBezTo>
                    <a:pt x="4604862" y="160010"/>
                    <a:pt x="4589336" y="157914"/>
                    <a:pt x="4573810" y="156009"/>
                  </a:cubicBezTo>
                  <a:lnTo>
                    <a:pt x="4550569" y="153057"/>
                  </a:lnTo>
                  <a:lnTo>
                    <a:pt x="4538948" y="151628"/>
                  </a:lnTo>
                  <a:lnTo>
                    <a:pt x="4526566" y="149913"/>
                  </a:lnTo>
                  <a:lnTo>
                    <a:pt x="4327779" y="122862"/>
                  </a:lnTo>
                  <a:lnTo>
                    <a:pt x="3929729" y="68189"/>
                  </a:lnTo>
                  <a:lnTo>
                    <a:pt x="3729133" y="41900"/>
                  </a:lnTo>
                  <a:lnTo>
                    <a:pt x="3628930" y="28946"/>
                  </a:lnTo>
                  <a:lnTo>
                    <a:pt x="3573399" y="22278"/>
                  </a:lnTo>
                  <a:cubicBezTo>
                    <a:pt x="3554445" y="19992"/>
                    <a:pt x="3535585" y="17992"/>
                    <a:pt x="3516916" y="16468"/>
                  </a:cubicBezTo>
                  <a:cubicBezTo>
                    <a:pt x="3366611" y="2752"/>
                    <a:pt x="3219736" y="-2010"/>
                    <a:pt x="3074670" y="752"/>
                  </a:cubicBezTo>
                  <a:cubicBezTo>
                    <a:pt x="3002280" y="2181"/>
                    <a:pt x="2930176" y="4467"/>
                    <a:pt x="2858738" y="8753"/>
                  </a:cubicBezTo>
                  <a:cubicBezTo>
                    <a:pt x="2787206" y="13039"/>
                    <a:pt x="2716149" y="18754"/>
                    <a:pt x="2645474" y="25326"/>
                  </a:cubicBezTo>
                  <a:cubicBezTo>
                    <a:pt x="2362581" y="52473"/>
                    <a:pt x="2085975" y="97145"/>
                    <a:pt x="1810798" y="158010"/>
                  </a:cubicBezTo>
                  <a:cubicBezTo>
                    <a:pt x="1741837" y="173345"/>
                    <a:pt x="1673066" y="189442"/>
                    <a:pt x="1602772" y="208111"/>
                  </a:cubicBezTo>
                  <a:lnTo>
                    <a:pt x="1548860" y="222780"/>
                  </a:lnTo>
                  <a:lnTo>
                    <a:pt x="1501331" y="236115"/>
                  </a:lnTo>
                  <a:cubicBezTo>
                    <a:pt x="1471327" y="244497"/>
                    <a:pt x="1441228" y="253450"/>
                    <a:pt x="1411224" y="260880"/>
                  </a:cubicBezTo>
                  <a:cubicBezTo>
                    <a:pt x="1291209" y="293074"/>
                    <a:pt x="1170813" y="318982"/>
                    <a:pt x="1050893" y="338032"/>
                  </a:cubicBezTo>
                  <a:cubicBezTo>
                    <a:pt x="990790" y="347557"/>
                    <a:pt x="931069" y="354796"/>
                    <a:pt x="871252" y="360511"/>
                  </a:cubicBezTo>
                  <a:cubicBezTo>
                    <a:pt x="841438" y="362702"/>
                    <a:pt x="811530" y="365559"/>
                    <a:pt x="781812" y="366512"/>
                  </a:cubicBezTo>
                  <a:cubicBezTo>
                    <a:pt x="751904" y="368512"/>
                    <a:pt x="722376" y="368893"/>
                    <a:pt x="692563" y="369655"/>
                  </a:cubicBezTo>
                  <a:cubicBezTo>
                    <a:pt x="633222" y="370036"/>
                    <a:pt x="574167" y="368131"/>
                    <a:pt x="515017" y="363940"/>
                  </a:cubicBezTo>
                  <a:cubicBezTo>
                    <a:pt x="455867" y="359749"/>
                    <a:pt x="397097" y="351748"/>
                    <a:pt x="337661" y="341937"/>
                  </a:cubicBezTo>
                  <a:cubicBezTo>
                    <a:pt x="278225" y="331936"/>
                    <a:pt x="218599" y="318696"/>
                    <a:pt x="156972" y="303456"/>
                  </a:cubicBezTo>
                  <a:cubicBezTo>
                    <a:pt x="106680" y="290883"/>
                    <a:pt x="55150" y="276405"/>
                    <a:pt x="0" y="261642"/>
                  </a:cubicBezTo>
                  <a:lnTo>
                    <a:pt x="0" y="713412"/>
                  </a:lnTo>
                  <a:cubicBezTo>
                    <a:pt x="3048" y="714841"/>
                    <a:pt x="6096" y="716270"/>
                    <a:pt x="9144" y="717699"/>
                  </a:cubicBezTo>
                  <a:cubicBezTo>
                    <a:pt x="74295" y="747798"/>
                    <a:pt x="142875" y="775896"/>
                    <a:pt x="213360" y="801042"/>
                  </a:cubicBezTo>
                  <a:cubicBezTo>
                    <a:pt x="354521" y="851715"/>
                    <a:pt x="503873" y="887244"/>
                    <a:pt x="653510" y="908199"/>
                  </a:cubicBezTo>
                  <a:cubicBezTo>
                    <a:pt x="803338" y="928773"/>
                    <a:pt x="953929" y="935631"/>
                    <a:pt x="1101947" y="930773"/>
                  </a:cubicBezTo>
                  <a:cubicBezTo>
                    <a:pt x="1250252" y="926582"/>
                    <a:pt x="1396365" y="911437"/>
                    <a:pt x="1540002" y="889434"/>
                  </a:cubicBezTo>
                  <a:cubicBezTo>
                    <a:pt x="1576197" y="884386"/>
                    <a:pt x="1611535" y="877433"/>
                    <a:pt x="1647158" y="871242"/>
                  </a:cubicBezTo>
                  <a:lnTo>
                    <a:pt x="1698117" y="862193"/>
                  </a:lnTo>
                  <a:lnTo>
                    <a:pt x="1742789" y="854668"/>
                  </a:lnTo>
                  <a:cubicBezTo>
                    <a:pt x="1804035" y="845048"/>
                    <a:pt x="1867472" y="835428"/>
                    <a:pt x="1931003" y="826950"/>
                  </a:cubicBezTo>
                  <a:cubicBezTo>
                    <a:pt x="2058353" y="810282"/>
                    <a:pt x="2186750" y="795327"/>
                    <a:pt x="2314861" y="783897"/>
                  </a:cubicBezTo>
                  <a:cubicBezTo>
                    <a:pt x="2378964" y="778087"/>
                    <a:pt x="2442972" y="772467"/>
                    <a:pt x="2506885" y="768086"/>
                  </a:cubicBezTo>
                  <a:cubicBezTo>
                    <a:pt x="2538794" y="765990"/>
                    <a:pt x="2570798" y="763800"/>
                    <a:pt x="2602611" y="762085"/>
                  </a:cubicBezTo>
                  <a:cubicBezTo>
                    <a:pt x="2634520" y="760180"/>
                    <a:pt x="2666333" y="758370"/>
                    <a:pt x="2698052" y="756846"/>
                  </a:cubicBezTo>
                  <a:cubicBezTo>
                    <a:pt x="2761583" y="753894"/>
                    <a:pt x="2825020" y="751703"/>
                    <a:pt x="2887980" y="750846"/>
                  </a:cubicBezTo>
                  <a:cubicBezTo>
                    <a:pt x="2951036" y="749417"/>
                    <a:pt x="3013615" y="749322"/>
                    <a:pt x="3075813" y="750179"/>
                  </a:cubicBezTo>
                  <a:cubicBezTo>
                    <a:pt x="3106865" y="750846"/>
                    <a:pt x="3137916" y="751417"/>
                    <a:pt x="3168587" y="752751"/>
                  </a:cubicBezTo>
                  <a:cubicBezTo>
                    <a:pt x="3199448" y="753703"/>
                    <a:pt x="3229928" y="755227"/>
                    <a:pt x="3260408" y="756656"/>
                  </a:cubicBezTo>
                  <a:cubicBezTo>
                    <a:pt x="3320987" y="760466"/>
                    <a:pt x="3381470" y="764562"/>
                    <a:pt x="3440049" y="771610"/>
                  </a:cubicBezTo>
                  <a:cubicBezTo>
                    <a:pt x="3454908" y="773039"/>
                    <a:pt x="3469386" y="775039"/>
                    <a:pt x="3483864" y="776849"/>
                  </a:cubicBezTo>
                  <a:lnTo>
                    <a:pt x="3528536" y="782469"/>
                  </a:lnTo>
                  <a:lnTo>
                    <a:pt x="3628549" y="796089"/>
                  </a:lnTo>
                  <a:lnTo>
                    <a:pt x="3828574" y="823140"/>
                  </a:lnTo>
                  <a:cubicBezTo>
                    <a:pt x="3962019" y="840190"/>
                    <a:pt x="4095750" y="858573"/>
                    <a:pt x="4231196" y="874099"/>
                  </a:cubicBezTo>
                  <a:lnTo>
                    <a:pt x="4433126" y="897435"/>
                  </a:lnTo>
                  <a:lnTo>
                    <a:pt x="4485990" y="903246"/>
                  </a:lnTo>
                  <a:cubicBezTo>
                    <a:pt x="4503897" y="905151"/>
                    <a:pt x="4521708" y="907341"/>
                    <a:pt x="4539806" y="908961"/>
                  </a:cubicBezTo>
                  <a:lnTo>
                    <a:pt x="4593908" y="914199"/>
                  </a:lnTo>
                  <a:lnTo>
                    <a:pt x="4648296" y="918771"/>
                  </a:lnTo>
                  <a:cubicBezTo>
                    <a:pt x="4793456" y="930392"/>
                    <a:pt x="4942237" y="935631"/>
                    <a:pt x="5092446" y="931154"/>
                  </a:cubicBezTo>
                  <a:cubicBezTo>
                    <a:pt x="5242274" y="927249"/>
                    <a:pt x="5393627" y="911437"/>
                    <a:pt x="5533168" y="891816"/>
                  </a:cubicBezTo>
                  <a:cubicBezTo>
                    <a:pt x="5673471" y="872289"/>
                    <a:pt x="5798820" y="851906"/>
                    <a:pt x="5918169" y="840666"/>
                  </a:cubicBezTo>
                  <a:cubicBezTo>
                    <a:pt x="5948077" y="837809"/>
                    <a:pt x="5977795" y="835237"/>
                    <a:pt x="6007323" y="833237"/>
                  </a:cubicBezTo>
                  <a:cubicBezTo>
                    <a:pt x="6022086" y="832094"/>
                    <a:pt x="6036945" y="831332"/>
                    <a:pt x="6051709" y="830570"/>
                  </a:cubicBezTo>
                  <a:lnTo>
                    <a:pt x="6097429" y="828379"/>
                  </a:lnTo>
                  <a:cubicBezTo>
                    <a:pt x="6158960" y="825236"/>
                    <a:pt x="6223445" y="823807"/>
                    <a:pt x="6287834" y="822569"/>
                  </a:cubicBezTo>
                  <a:cubicBezTo>
                    <a:pt x="6417374" y="820664"/>
                    <a:pt x="6549485" y="820188"/>
                    <a:pt x="6681597" y="821235"/>
                  </a:cubicBezTo>
                  <a:cubicBezTo>
                    <a:pt x="6813899" y="822378"/>
                    <a:pt x="6946773" y="823617"/>
                    <a:pt x="7079647" y="826569"/>
                  </a:cubicBezTo>
                  <a:cubicBezTo>
                    <a:pt x="7212520" y="828951"/>
                    <a:pt x="7345585" y="831903"/>
                    <a:pt x="7478173" y="836094"/>
                  </a:cubicBezTo>
                  <a:cubicBezTo>
                    <a:pt x="7610475" y="839714"/>
                    <a:pt x="7743539" y="844953"/>
                    <a:pt x="7871937" y="851430"/>
                  </a:cubicBezTo>
                  <a:lnTo>
                    <a:pt x="7919657" y="854097"/>
                  </a:lnTo>
                  <a:cubicBezTo>
                    <a:pt x="7935564" y="854954"/>
                    <a:pt x="7949756" y="856192"/>
                    <a:pt x="7964901" y="857240"/>
                  </a:cubicBezTo>
                  <a:lnTo>
                    <a:pt x="8015955" y="861050"/>
                  </a:lnTo>
                  <a:cubicBezTo>
                    <a:pt x="8035195" y="862383"/>
                    <a:pt x="8053769" y="863622"/>
                    <a:pt x="8072247" y="864384"/>
                  </a:cubicBezTo>
                  <a:cubicBezTo>
                    <a:pt x="8145780" y="867527"/>
                    <a:pt x="8216456" y="868479"/>
                    <a:pt x="8286750" y="868384"/>
                  </a:cubicBezTo>
                  <a:cubicBezTo>
                    <a:pt x="8427148" y="867527"/>
                    <a:pt x="8565452" y="862574"/>
                    <a:pt x="8704040" y="853716"/>
                  </a:cubicBezTo>
                  <a:cubicBezTo>
                    <a:pt x="8842534" y="844762"/>
                    <a:pt x="8980741" y="832284"/>
                    <a:pt x="9120188" y="814092"/>
                  </a:cubicBezTo>
                  <a:cubicBezTo>
                    <a:pt x="9140761" y="811425"/>
                    <a:pt x="9161336" y="808567"/>
                    <a:pt x="9181909" y="805519"/>
                  </a:cubicBezTo>
                  <a:lnTo>
                    <a:pt x="9181909" y="396420"/>
                  </a:lnTo>
                  <a:close/>
                </a:path>
              </a:pathLst>
            </a:custGeom>
            <a:solidFill>
              <a:schemeClr val="lt1">
                <a:alpha val="29019"/>
              </a:scheme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320" name="Google Shape;320;g155228128c0_0_3"/>
            <p:cNvSpPr/>
            <p:nvPr/>
          </p:nvSpPr>
          <p:spPr>
            <a:xfrm>
              <a:off x="-305" y="3580789"/>
              <a:ext cx="9182100" cy="544245"/>
            </a:xfrm>
            <a:custGeom>
              <a:rect b="b" l="l" r="r" t="t"/>
              <a:pathLst>
                <a:path extrusionOk="0" h="544245" w="9182100">
                  <a:moveTo>
                    <a:pt x="9182100" y="154189"/>
                  </a:moveTo>
                  <a:cubicBezTo>
                    <a:pt x="9137618" y="157142"/>
                    <a:pt x="9092851" y="159904"/>
                    <a:pt x="9047702" y="162762"/>
                  </a:cubicBezTo>
                  <a:cubicBezTo>
                    <a:pt x="8917114" y="170668"/>
                    <a:pt x="8784717" y="178002"/>
                    <a:pt x="8652224" y="178287"/>
                  </a:cubicBezTo>
                  <a:cubicBezTo>
                    <a:pt x="8519732" y="178764"/>
                    <a:pt x="8387049" y="171239"/>
                    <a:pt x="8255603" y="161047"/>
                  </a:cubicBezTo>
                  <a:cubicBezTo>
                    <a:pt x="8189881" y="155904"/>
                    <a:pt x="8124539" y="149236"/>
                    <a:pt x="8060722" y="140854"/>
                  </a:cubicBezTo>
                  <a:cubicBezTo>
                    <a:pt x="8044815" y="138759"/>
                    <a:pt x="8029099" y="136473"/>
                    <a:pt x="8013478" y="134187"/>
                  </a:cubicBezTo>
                  <a:lnTo>
                    <a:pt x="7990428" y="130567"/>
                  </a:lnTo>
                  <a:lnTo>
                    <a:pt x="7964139" y="126853"/>
                  </a:lnTo>
                  <a:cubicBezTo>
                    <a:pt x="7946708" y="124376"/>
                    <a:pt x="7928896" y="121709"/>
                    <a:pt x="7911656" y="119518"/>
                  </a:cubicBezTo>
                  <a:lnTo>
                    <a:pt x="7860220" y="113232"/>
                  </a:lnTo>
                  <a:cubicBezTo>
                    <a:pt x="7723728" y="96277"/>
                    <a:pt x="7589044" y="83038"/>
                    <a:pt x="7453884" y="70369"/>
                  </a:cubicBezTo>
                  <a:cubicBezTo>
                    <a:pt x="7318915" y="57701"/>
                    <a:pt x="7184041" y="46366"/>
                    <a:pt x="7048976" y="36556"/>
                  </a:cubicBezTo>
                  <a:cubicBezTo>
                    <a:pt x="6981444" y="31793"/>
                    <a:pt x="6913912" y="26840"/>
                    <a:pt x="6846285" y="22649"/>
                  </a:cubicBezTo>
                  <a:cubicBezTo>
                    <a:pt x="6778657" y="18553"/>
                    <a:pt x="6710934" y="14934"/>
                    <a:pt x="6643212" y="11600"/>
                  </a:cubicBezTo>
                  <a:lnTo>
                    <a:pt x="6541485" y="7314"/>
                  </a:lnTo>
                  <a:cubicBezTo>
                    <a:pt x="6507576" y="5790"/>
                    <a:pt x="6473667" y="4647"/>
                    <a:pt x="6439567" y="3885"/>
                  </a:cubicBezTo>
                  <a:lnTo>
                    <a:pt x="6337459" y="1313"/>
                  </a:lnTo>
                  <a:lnTo>
                    <a:pt x="6234970" y="75"/>
                  </a:lnTo>
                  <a:cubicBezTo>
                    <a:pt x="6166295" y="-116"/>
                    <a:pt x="6097715" y="-116"/>
                    <a:pt x="6027802" y="2265"/>
                  </a:cubicBezTo>
                  <a:cubicBezTo>
                    <a:pt x="5993320" y="3123"/>
                    <a:pt x="5957412" y="4456"/>
                    <a:pt x="5921978" y="6552"/>
                  </a:cubicBezTo>
                  <a:cubicBezTo>
                    <a:pt x="5886546" y="8552"/>
                    <a:pt x="5851112" y="11124"/>
                    <a:pt x="5815965" y="14362"/>
                  </a:cubicBezTo>
                  <a:cubicBezTo>
                    <a:pt x="5674995" y="27126"/>
                    <a:pt x="5538597" y="48938"/>
                    <a:pt x="5408390" y="67036"/>
                  </a:cubicBezTo>
                  <a:cubicBezTo>
                    <a:pt x="5277993" y="85514"/>
                    <a:pt x="5151692" y="99039"/>
                    <a:pt x="5023866" y="103992"/>
                  </a:cubicBezTo>
                  <a:cubicBezTo>
                    <a:pt x="4960049" y="106660"/>
                    <a:pt x="4895946" y="107231"/>
                    <a:pt x="4831556" y="106374"/>
                  </a:cubicBezTo>
                  <a:cubicBezTo>
                    <a:pt x="4767167" y="105231"/>
                    <a:pt x="4702588" y="102468"/>
                    <a:pt x="4637723" y="98754"/>
                  </a:cubicBezTo>
                  <a:cubicBezTo>
                    <a:pt x="4572762" y="95230"/>
                    <a:pt x="4507992" y="88848"/>
                    <a:pt x="4442460" y="83038"/>
                  </a:cubicBezTo>
                  <a:cubicBezTo>
                    <a:pt x="4408837" y="80752"/>
                    <a:pt x="4375214" y="79228"/>
                    <a:pt x="4341686" y="77227"/>
                  </a:cubicBezTo>
                  <a:cubicBezTo>
                    <a:pt x="4308158" y="75227"/>
                    <a:pt x="4274534" y="73417"/>
                    <a:pt x="4241006" y="71989"/>
                  </a:cubicBezTo>
                  <a:cubicBezTo>
                    <a:pt x="4106895" y="65131"/>
                    <a:pt x="3971925" y="59797"/>
                    <a:pt x="3836956" y="54177"/>
                  </a:cubicBezTo>
                  <a:lnTo>
                    <a:pt x="3634549" y="45414"/>
                  </a:lnTo>
                  <a:lnTo>
                    <a:pt x="3533394" y="40461"/>
                  </a:lnTo>
                  <a:lnTo>
                    <a:pt x="3481959" y="37889"/>
                  </a:lnTo>
                  <a:cubicBezTo>
                    <a:pt x="3464719" y="37127"/>
                    <a:pt x="3447479" y="36079"/>
                    <a:pt x="3430238" y="35889"/>
                  </a:cubicBezTo>
                  <a:cubicBezTo>
                    <a:pt x="3292602" y="31126"/>
                    <a:pt x="3156299" y="33603"/>
                    <a:pt x="3020473" y="37603"/>
                  </a:cubicBezTo>
                  <a:cubicBezTo>
                    <a:pt x="2884741" y="41985"/>
                    <a:pt x="2749487" y="48843"/>
                    <a:pt x="2614422" y="56844"/>
                  </a:cubicBezTo>
                  <a:lnTo>
                    <a:pt x="2208657" y="81609"/>
                  </a:lnTo>
                  <a:cubicBezTo>
                    <a:pt x="2073116" y="89991"/>
                    <a:pt x="1937195" y="97515"/>
                    <a:pt x="1800606" y="107612"/>
                  </a:cubicBezTo>
                  <a:cubicBezTo>
                    <a:pt x="1732217" y="112184"/>
                    <a:pt x="1663827" y="117804"/>
                    <a:pt x="1594676" y="124948"/>
                  </a:cubicBezTo>
                  <a:lnTo>
                    <a:pt x="1491996" y="136568"/>
                  </a:lnTo>
                  <a:lnTo>
                    <a:pt x="1442942" y="141902"/>
                  </a:lnTo>
                  <a:lnTo>
                    <a:pt x="1418463" y="144664"/>
                  </a:lnTo>
                  <a:lnTo>
                    <a:pt x="1393984" y="146855"/>
                  </a:lnTo>
                  <a:cubicBezTo>
                    <a:pt x="1263491" y="159142"/>
                    <a:pt x="1134142" y="166667"/>
                    <a:pt x="1006697" y="169810"/>
                  </a:cubicBezTo>
                  <a:cubicBezTo>
                    <a:pt x="942975" y="172001"/>
                    <a:pt x="879729" y="171239"/>
                    <a:pt x="816864" y="170953"/>
                  </a:cubicBezTo>
                  <a:lnTo>
                    <a:pt x="769906" y="169715"/>
                  </a:lnTo>
                  <a:cubicBezTo>
                    <a:pt x="754285" y="169525"/>
                    <a:pt x="738569" y="169048"/>
                    <a:pt x="723043" y="168096"/>
                  </a:cubicBezTo>
                  <a:lnTo>
                    <a:pt x="676370" y="166286"/>
                  </a:lnTo>
                  <a:cubicBezTo>
                    <a:pt x="660845" y="165238"/>
                    <a:pt x="645414" y="164095"/>
                    <a:pt x="629888" y="163333"/>
                  </a:cubicBezTo>
                  <a:cubicBezTo>
                    <a:pt x="568071" y="159047"/>
                    <a:pt x="506540" y="154094"/>
                    <a:pt x="445484" y="146093"/>
                  </a:cubicBezTo>
                  <a:cubicBezTo>
                    <a:pt x="384524" y="137997"/>
                    <a:pt x="323850" y="128091"/>
                    <a:pt x="263366" y="115232"/>
                  </a:cubicBezTo>
                  <a:cubicBezTo>
                    <a:pt x="202787" y="102850"/>
                    <a:pt x="142589" y="87419"/>
                    <a:pt x="81439" y="70369"/>
                  </a:cubicBezTo>
                  <a:cubicBezTo>
                    <a:pt x="66199" y="66178"/>
                    <a:pt x="50864" y="61702"/>
                    <a:pt x="35338" y="57034"/>
                  </a:cubicBezTo>
                  <a:lnTo>
                    <a:pt x="0" y="46652"/>
                  </a:lnTo>
                  <a:lnTo>
                    <a:pt x="0" y="426795"/>
                  </a:lnTo>
                  <a:cubicBezTo>
                    <a:pt x="58198" y="446416"/>
                    <a:pt x="117920" y="464323"/>
                    <a:pt x="178594" y="479658"/>
                  </a:cubicBezTo>
                  <a:cubicBezTo>
                    <a:pt x="319850" y="514901"/>
                    <a:pt x="465582" y="537094"/>
                    <a:pt x="610457" y="542619"/>
                  </a:cubicBezTo>
                  <a:cubicBezTo>
                    <a:pt x="682943" y="545953"/>
                    <a:pt x="755142" y="543762"/>
                    <a:pt x="826865" y="539666"/>
                  </a:cubicBezTo>
                  <a:cubicBezTo>
                    <a:pt x="898398" y="534523"/>
                    <a:pt x="969645" y="526903"/>
                    <a:pt x="1039654" y="515187"/>
                  </a:cubicBezTo>
                  <a:cubicBezTo>
                    <a:pt x="1180052" y="492517"/>
                    <a:pt x="1316736" y="457751"/>
                    <a:pt x="1449705" y="415270"/>
                  </a:cubicBezTo>
                  <a:cubicBezTo>
                    <a:pt x="1483138" y="405364"/>
                    <a:pt x="1515809" y="393172"/>
                    <a:pt x="1548765" y="382123"/>
                  </a:cubicBezTo>
                  <a:lnTo>
                    <a:pt x="1642872" y="349261"/>
                  </a:lnTo>
                  <a:cubicBezTo>
                    <a:pt x="1705261" y="328211"/>
                    <a:pt x="1768983" y="308208"/>
                    <a:pt x="1832991" y="289158"/>
                  </a:cubicBezTo>
                  <a:cubicBezTo>
                    <a:pt x="1961198" y="251821"/>
                    <a:pt x="2091404" y="219435"/>
                    <a:pt x="2222754" y="193623"/>
                  </a:cubicBezTo>
                  <a:cubicBezTo>
                    <a:pt x="2354199" y="168382"/>
                    <a:pt x="2486882" y="149332"/>
                    <a:pt x="2620137" y="138378"/>
                  </a:cubicBezTo>
                  <a:cubicBezTo>
                    <a:pt x="2753392" y="127424"/>
                    <a:pt x="2887123" y="122947"/>
                    <a:pt x="3020473" y="127234"/>
                  </a:cubicBezTo>
                  <a:cubicBezTo>
                    <a:pt x="3087148" y="129043"/>
                    <a:pt x="3153632" y="133711"/>
                    <a:pt x="3219736" y="139807"/>
                  </a:cubicBezTo>
                  <a:cubicBezTo>
                    <a:pt x="3252788" y="143426"/>
                    <a:pt x="3285839" y="146760"/>
                    <a:pt x="3318605" y="151713"/>
                  </a:cubicBezTo>
                  <a:lnTo>
                    <a:pt x="3367754" y="158666"/>
                  </a:lnTo>
                  <a:cubicBezTo>
                    <a:pt x="3384042" y="161238"/>
                    <a:pt x="3400330" y="164000"/>
                    <a:pt x="3416618" y="166858"/>
                  </a:cubicBezTo>
                  <a:cubicBezTo>
                    <a:pt x="3432905" y="169525"/>
                    <a:pt x="3449003" y="172954"/>
                    <a:pt x="3465195" y="176097"/>
                  </a:cubicBezTo>
                  <a:cubicBezTo>
                    <a:pt x="3481483" y="179431"/>
                    <a:pt x="3497199" y="182288"/>
                    <a:pt x="3513868" y="185908"/>
                  </a:cubicBezTo>
                  <a:lnTo>
                    <a:pt x="3612737" y="207625"/>
                  </a:lnTo>
                  <a:lnTo>
                    <a:pt x="3810381" y="252106"/>
                  </a:lnTo>
                  <a:cubicBezTo>
                    <a:pt x="3942112" y="282015"/>
                    <a:pt x="4073843" y="312590"/>
                    <a:pt x="4206621" y="339736"/>
                  </a:cubicBezTo>
                  <a:cubicBezTo>
                    <a:pt x="4239768" y="346785"/>
                    <a:pt x="4272915" y="353452"/>
                    <a:pt x="4306062" y="359834"/>
                  </a:cubicBezTo>
                  <a:cubicBezTo>
                    <a:pt x="4339209" y="366216"/>
                    <a:pt x="4372356" y="372979"/>
                    <a:pt x="4405503" y="378979"/>
                  </a:cubicBezTo>
                  <a:cubicBezTo>
                    <a:pt x="4473416" y="389266"/>
                    <a:pt x="4542378" y="398410"/>
                    <a:pt x="4611529" y="405745"/>
                  </a:cubicBezTo>
                  <a:cubicBezTo>
                    <a:pt x="4749832" y="420794"/>
                    <a:pt x="4890326" y="428795"/>
                    <a:pt x="5031677" y="427462"/>
                  </a:cubicBezTo>
                  <a:cubicBezTo>
                    <a:pt x="5102352" y="426985"/>
                    <a:pt x="5173028" y="423747"/>
                    <a:pt x="5243227" y="418699"/>
                  </a:cubicBezTo>
                  <a:cubicBezTo>
                    <a:pt x="5313427" y="413650"/>
                    <a:pt x="5382959" y="406030"/>
                    <a:pt x="5451062" y="398029"/>
                  </a:cubicBezTo>
                  <a:cubicBezTo>
                    <a:pt x="5587651" y="381551"/>
                    <a:pt x="5717381" y="362501"/>
                    <a:pt x="5844635" y="353071"/>
                  </a:cubicBezTo>
                  <a:cubicBezTo>
                    <a:pt x="5876544" y="350690"/>
                    <a:pt x="5908262" y="348404"/>
                    <a:pt x="5939981" y="346975"/>
                  </a:cubicBezTo>
                  <a:cubicBezTo>
                    <a:pt x="5971794" y="345356"/>
                    <a:pt x="6003036" y="344308"/>
                    <a:pt x="6035898" y="344118"/>
                  </a:cubicBezTo>
                  <a:cubicBezTo>
                    <a:pt x="6100477" y="343070"/>
                    <a:pt x="6166390" y="343356"/>
                    <a:pt x="6232303" y="343642"/>
                  </a:cubicBezTo>
                  <a:cubicBezTo>
                    <a:pt x="6364415" y="344880"/>
                    <a:pt x="6497669" y="347833"/>
                    <a:pt x="6630924" y="351071"/>
                  </a:cubicBezTo>
                  <a:lnTo>
                    <a:pt x="6831140" y="356596"/>
                  </a:lnTo>
                  <a:lnTo>
                    <a:pt x="7031545" y="362501"/>
                  </a:lnTo>
                  <a:cubicBezTo>
                    <a:pt x="7165086" y="367454"/>
                    <a:pt x="7298818" y="371835"/>
                    <a:pt x="7432262" y="378408"/>
                  </a:cubicBezTo>
                  <a:cubicBezTo>
                    <a:pt x="7565518" y="384790"/>
                    <a:pt x="7699153" y="392124"/>
                    <a:pt x="7830312" y="402506"/>
                  </a:cubicBezTo>
                  <a:lnTo>
                    <a:pt x="7879270" y="406792"/>
                  </a:lnTo>
                  <a:lnTo>
                    <a:pt x="7926895" y="411745"/>
                  </a:lnTo>
                  <a:lnTo>
                    <a:pt x="7977569" y="417175"/>
                  </a:lnTo>
                  <a:cubicBezTo>
                    <a:pt x="7995380" y="418984"/>
                    <a:pt x="8013097" y="420699"/>
                    <a:pt x="8030623" y="422127"/>
                  </a:cubicBezTo>
                  <a:cubicBezTo>
                    <a:pt x="8100632" y="427843"/>
                    <a:pt x="8169402" y="431748"/>
                    <a:pt x="8237982" y="435177"/>
                  </a:cubicBezTo>
                  <a:cubicBezTo>
                    <a:pt x="8375047" y="442035"/>
                    <a:pt x="8511254" y="444511"/>
                    <a:pt x="8647748" y="449464"/>
                  </a:cubicBezTo>
                  <a:cubicBezTo>
                    <a:pt x="8715946" y="451750"/>
                    <a:pt x="8784336" y="454513"/>
                    <a:pt x="8852821" y="456132"/>
                  </a:cubicBezTo>
                  <a:cubicBezTo>
                    <a:pt x="8887111" y="456989"/>
                    <a:pt x="8921401" y="457751"/>
                    <a:pt x="8955786" y="458132"/>
                  </a:cubicBezTo>
                  <a:cubicBezTo>
                    <a:pt x="8990171" y="458323"/>
                    <a:pt x="9024651" y="458227"/>
                    <a:pt x="9059227" y="457751"/>
                  </a:cubicBezTo>
                  <a:cubicBezTo>
                    <a:pt x="9099995" y="456989"/>
                    <a:pt x="9140857" y="455275"/>
                    <a:pt x="9182005" y="452512"/>
                  </a:cubicBezTo>
                  <a:lnTo>
                    <a:pt x="9182005" y="154189"/>
                  </a:lnTo>
                  <a:close/>
                </a:path>
              </a:pathLst>
            </a:custGeom>
            <a:solidFill>
              <a:schemeClr val="lt1">
                <a:alpha val="29019"/>
              </a:scheme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321" name="Google Shape;321;g155228128c0_0_3"/>
            <p:cNvSpPr/>
            <p:nvPr/>
          </p:nvSpPr>
          <p:spPr>
            <a:xfrm>
              <a:off x="-305" y="3324550"/>
              <a:ext cx="9182100" cy="765639"/>
            </a:xfrm>
            <a:custGeom>
              <a:rect b="b" l="l" r="r" t="t"/>
              <a:pathLst>
                <a:path extrusionOk="0" h="765639" w="9182100">
                  <a:moveTo>
                    <a:pt x="9182100" y="351088"/>
                  </a:moveTo>
                  <a:cubicBezTo>
                    <a:pt x="9180862" y="351088"/>
                    <a:pt x="9179719" y="350993"/>
                    <a:pt x="9178480" y="350993"/>
                  </a:cubicBezTo>
                  <a:cubicBezTo>
                    <a:pt x="9047607" y="346421"/>
                    <a:pt x="8915591" y="337944"/>
                    <a:pt x="8783955" y="327561"/>
                  </a:cubicBezTo>
                  <a:cubicBezTo>
                    <a:pt x="8652320" y="316894"/>
                    <a:pt x="8520589" y="304416"/>
                    <a:pt x="8390763" y="288795"/>
                  </a:cubicBezTo>
                  <a:cubicBezTo>
                    <a:pt x="8325898" y="281175"/>
                    <a:pt x="8261509" y="272602"/>
                    <a:pt x="8199502" y="262601"/>
                  </a:cubicBezTo>
                  <a:cubicBezTo>
                    <a:pt x="8184070" y="260029"/>
                    <a:pt x="8168831" y="257553"/>
                    <a:pt x="8153972" y="254886"/>
                  </a:cubicBezTo>
                  <a:lnTo>
                    <a:pt x="8131588" y="250790"/>
                  </a:lnTo>
                  <a:lnTo>
                    <a:pt x="8104632" y="246504"/>
                  </a:lnTo>
                  <a:cubicBezTo>
                    <a:pt x="8086725" y="243741"/>
                    <a:pt x="8068247" y="240598"/>
                    <a:pt x="8050911" y="238217"/>
                  </a:cubicBezTo>
                  <a:lnTo>
                    <a:pt x="7998810" y="230978"/>
                  </a:lnTo>
                  <a:cubicBezTo>
                    <a:pt x="7860697" y="212023"/>
                    <a:pt x="7725633" y="198021"/>
                    <a:pt x="7589902" y="183925"/>
                  </a:cubicBezTo>
                  <a:cubicBezTo>
                    <a:pt x="7454360" y="170304"/>
                    <a:pt x="7319010" y="158779"/>
                    <a:pt x="7183469" y="147634"/>
                  </a:cubicBezTo>
                  <a:cubicBezTo>
                    <a:pt x="7047929" y="137252"/>
                    <a:pt x="6912198" y="127632"/>
                    <a:pt x="6775990" y="119821"/>
                  </a:cubicBezTo>
                  <a:cubicBezTo>
                    <a:pt x="6639592" y="112582"/>
                    <a:pt x="6503194" y="105439"/>
                    <a:pt x="6364795" y="102391"/>
                  </a:cubicBezTo>
                  <a:cubicBezTo>
                    <a:pt x="6295263" y="101057"/>
                    <a:pt x="6225826" y="99819"/>
                    <a:pt x="6154293" y="100581"/>
                  </a:cubicBezTo>
                  <a:cubicBezTo>
                    <a:pt x="6136577" y="100581"/>
                    <a:pt x="6118860" y="100581"/>
                    <a:pt x="6100287" y="101343"/>
                  </a:cubicBezTo>
                  <a:cubicBezTo>
                    <a:pt x="6081903" y="101819"/>
                    <a:pt x="6063615" y="102486"/>
                    <a:pt x="6045327" y="103438"/>
                  </a:cubicBezTo>
                  <a:cubicBezTo>
                    <a:pt x="6008656" y="104962"/>
                    <a:pt x="5972175" y="107439"/>
                    <a:pt x="5935980" y="110296"/>
                  </a:cubicBezTo>
                  <a:cubicBezTo>
                    <a:pt x="5790724" y="121631"/>
                    <a:pt x="5651659" y="142110"/>
                    <a:pt x="5523357" y="157635"/>
                  </a:cubicBezTo>
                  <a:cubicBezTo>
                    <a:pt x="5394484" y="173542"/>
                    <a:pt x="5273040" y="183543"/>
                    <a:pt x="5149882" y="185639"/>
                  </a:cubicBezTo>
                  <a:cubicBezTo>
                    <a:pt x="5027010" y="187925"/>
                    <a:pt x="4902803" y="182210"/>
                    <a:pt x="4777073" y="170685"/>
                  </a:cubicBezTo>
                  <a:lnTo>
                    <a:pt x="4729925" y="166208"/>
                  </a:lnTo>
                  <a:lnTo>
                    <a:pt x="4682585" y="161064"/>
                  </a:lnTo>
                  <a:cubicBezTo>
                    <a:pt x="4666869" y="159445"/>
                    <a:pt x="4650963" y="157350"/>
                    <a:pt x="4635151" y="155445"/>
                  </a:cubicBezTo>
                  <a:lnTo>
                    <a:pt x="4611434" y="152492"/>
                  </a:lnTo>
                  <a:cubicBezTo>
                    <a:pt x="4603623" y="151539"/>
                    <a:pt x="4595622" y="150587"/>
                    <a:pt x="4587145" y="149349"/>
                  </a:cubicBezTo>
                  <a:lnTo>
                    <a:pt x="4387977" y="122774"/>
                  </a:lnTo>
                  <a:lnTo>
                    <a:pt x="3989356" y="68577"/>
                  </a:lnTo>
                  <a:lnTo>
                    <a:pt x="3789140" y="42192"/>
                  </a:lnTo>
                  <a:lnTo>
                    <a:pt x="3689033" y="29143"/>
                  </a:lnTo>
                  <a:lnTo>
                    <a:pt x="3634835" y="22571"/>
                  </a:lnTo>
                  <a:cubicBezTo>
                    <a:pt x="3616452" y="20285"/>
                    <a:pt x="3598069" y="18380"/>
                    <a:pt x="3579876" y="16856"/>
                  </a:cubicBezTo>
                  <a:cubicBezTo>
                    <a:pt x="3433667" y="3140"/>
                    <a:pt x="3289840" y="-1622"/>
                    <a:pt x="3147441" y="473"/>
                  </a:cubicBezTo>
                  <a:cubicBezTo>
                    <a:pt x="3005138" y="2283"/>
                    <a:pt x="2864263" y="10188"/>
                    <a:pt x="2724722" y="22857"/>
                  </a:cubicBezTo>
                  <a:cubicBezTo>
                    <a:pt x="2445353" y="48098"/>
                    <a:pt x="2171129" y="90198"/>
                    <a:pt x="1898428" y="147730"/>
                  </a:cubicBezTo>
                  <a:cubicBezTo>
                    <a:pt x="1830134" y="162208"/>
                    <a:pt x="1762030" y="177448"/>
                    <a:pt x="1692878" y="195069"/>
                  </a:cubicBezTo>
                  <a:lnTo>
                    <a:pt x="1640205" y="208785"/>
                  </a:lnTo>
                  <a:lnTo>
                    <a:pt x="1592294" y="221643"/>
                  </a:lnTo>
                  <a:cubicBezTo>
                    <a:pt x="1561624" y="229740"/>
                    <a:pt x="1530858" y="238503"/>
                    <a:pt x="1500092" y="245551"/>
                  </a:cubicBezTo>
                  <a:cubicBezTo>
                    <a:pt x="1377125" y="276412"/>
                    <a:pt x="1253490" y="300987"/>
                    <a:pt x="1130046" y="318227"/>
                  </a:cubicBezTo>
                  <a:cubicBezTo>
                    <a:pt x="1068229" y="326895"/>
                    <a:pt x="1006602" y="333086"/>
                    <a:pt x="944880" y="337658"/>
                  </a:cubicBezTo>
                  <a:cubicBezTo>
                    <a:pt x="914114" y="339277"/>
                    <a:pt x="883253" y="341563"/>
                    <a:pt x="852583" y="341944"/>
                  </a:cubicBezTo>
                  <a:cubicBezTo>
                    <a:pt x="821817" y="343278"/>
                    <a:pt x="791147" y="342992"/>
                    <a:pt x="760476" y="343087"/>
                  </a:cubicBezTo>
                  <a:cubicBezTo>
                    <a:pt x="699230" y="342135"/>
                    <a:pt x="638175" y="338706"/>
                    <a:pt x="577215" y="332800"/>
                  </a:cubicBezTo>
                  <a:cubicBezTo>
                    <a:pt x="516255" y="326895"/>
                    <a:pt x="455771" y="317179"/>
                    <a:pt x="394907" y="305463"/>
                  </a:cubicBezTo>
                  <a:cubicBezTo>
                    <a:pt x="334137" y="293557"/>
                    <a:pt x="273368" y="278412"/>
                    <a:pt x="211265" y="261363"/>
                  </a:cubicBezTo>
                  <a:cubicBezTo>
                    <a:pt x="149066" y="244123"/>
                    <a:pt x="85820" y="224310"/>
                    <a:pt x="17526" y="204880"/>
                  </a:cubicBezTo>
                  <a:cubicBezTo>
                    <a:pt x="11716" y="203165"/>
                    <a:pt x="5906" y="201546"/>
                    <a:pt x="0" y="199927"/>
                  </a:cubicBezTo>
                  <a:lnTo>
                    <a:pt x="0" y="526920"/>
                  </a:lnTo>
                  <a:cubicBezTo>
                    <a:pt x="32576" y="541874"/>
                    <a:pt x="66104" y="557114"/>
                    <a:pt x="100298" y="571973"/>
                  </a:cubicBezTo>
                  <a:cubicBezTo>
                    <a:pt x="164973" y="600167"/>
                    <a:pt x="232410" y="626456"/>
                    <a:pt x="301562" y="649697"/>
                  </a:cubicBezTo>
                  <a:cubicBezTo>
                    <a:pt x="439865" y="696655"/>
                    <a:pt x="585216" y="728754"/>
                    <a:pt x="731044" y="746947"/>
                  </a:cubicBezTo>
                  <a:cubicBezTo>
                    <a:pt x="876967" y="764664"/>
                    <a:pt x="1023652" y="769426"/>
                    <a:pt x="1168241" y="762759"/>
                  </a:cubicBezTo>
                  <a:cubicBezTo>
                    <a:pt x="1313021" y="756663"/>
                    <a:pt x="1455896" y="740185"/>
                    <a:pt x="1596581" y="716944"/>
                  </a:cubicBezTo>
                  <a:cubicBezTo>
                    <a:pt x="1632014" y="711610"/>
                    <a:pt x="1666685" y="704371"/>
                    <a:pt x="1701641" y="697894"/>
                  </a:cubicBezTo>
                  <a:lnTo>
                    <a:pt x="1752124" y="688273"/>
                  </a:lnTo>
                  <a:lnTo>
                    <a:pt x="1797939" y="679891"/>
                  </a:lnTo>
                  <a:cubicBezTo>
                    <a:pt x="1860328" y="669128"/>
                    <a:pt x="1924431" y="658746"/>
                    <a:pt x="1988630" y="649316"/>
                  </a:cubicBezTo>
                  <a:cubicBezTo>
                    <a:pt x="2117217" y="630838"/>
                    <a:pt x="2246852" y="614645"/>
                    <a:pt x="2376297" y="601691"/>
                  </a:cubicBezTo>
                  <a:cubicBezTo>
                    <a:pt x="2441067" y="595214"/>
                    <a:pt x="2505742" y="589118"/>
                    <a:pt x="2570416" y="584165"/>
                  </a:cubicBezTo>
                  <a:cubicBezTo>
                    <a:pt x="2635091" y="579402"/>
                    <a:pt x="2699671" y="574831"/>
                    <a:pt x="2764155" y="571497"/>
                  </a:cubicBezTo>
                  <a:cubicBezTo>
                    <a:pt x="2828639" y="568068"/>
                    <a:pt x="2892933" y="565401"/>
                    <a:pt x="2956941" y="564163"/>
                  </a:cubicBezTo>
                  <a:cubicBezTo>
                    <a:pt x="3021045" y="562353"/>
                    <a:pt x="3084766" y="561972"/>
                    <a:pt x="3148298" y="562639"/>
                  </a:cubicBezTo>
                  <a:cubicBezTo>
                    <a:pt x="3211735" y="563305"/>
                    <a:pt x="3274695" y="565591"/>
                    <a:pt x="3337274" y="568544"/>
                  </a:cubicBezTo>
                  <a:cubicBezTo>
                    <a:pt x="3399568" y="572259"/>
                    <a:pt x="3461671" y="576259"/>
                    <a:pt x="3522345" y="583308"/>
                  </a:cubicBezTo>
                  <a:cubicBezTo>
                    <a:pt x="3537680" y="584737"/>
                    <a:pt x="3552730" y="586737"/>
                    <a:pt x="3567779" y="588642"/>
                  </a:cubicBezTo>
                  <a:lnTo>
                    <a:pt x="3613785" y="594357"/>
                  </a:lnTo>
                  <a:lnTo>
                    <a:pt x="3713798" y="607882"/>
                  </a:lnTo>
                  <a:lnTo>
                    <a:pt x="3913823" y="634838"/>
                  </a:lnTo>
                  <a:cubicBezTo>
                    <a:pt x="4047268" y="652078"/>
                    <a:pt x="4180904" y="670366"/>
                    <a:pt x="4315873" y="686273"/>
                  </a:cubicBezTo>
                  <a:lnTo>
                    <a:pt x="4517422" y="710086"/>
                  </a:lnTo>
                  <a:cubicBezTo>
                    <a:pt x="4586573" y="717896"/>
                    <a:pt x="4657916" y="725992"/>
                    <a:pt x="4728972" y="731422"/>
                  </a:cubicBezTo>
                  <a:cubicBezTo>
                    <a:pt x="4871371" y="743042"/>
                    <a:pt x="5016627" y="748376"/>
                    <a:pt x="5162931" y="744185"/>
                  </a:cubicBezTo>
                  <a:cubicBezTo>
                    <a:pt x="5308949" y="740566"/>
                    <a:pt x="5456111" y="725611"/>
                    <a:pt x="5594033" y="706466"/>
                  </a:cubicBezTo>
                  <a:cubicBezTo>
                    <a:pt x="5732621" y="687511"/>
                    <a:pt x="5859876" y="667033"/>
                    <a:pt x="5982939" y="655793"/>
                  </a:cubicBezTo>
                  <a:cubicBezTo>
                    <a:pt x="6013799" y="652936"/>
                    <a:pt x="6044375" y="650364"/>
                    <a:pt x="6075045" y="648459"/>
                  </a:cubicBezTo>
                  <a:cubicBezTo>
                    <a:pt x="6105906" y="646363"/>
                    <a:pt x="6135529" y="645125"/>
                    <a:pt x="6167819" y="643887"/>
                  </a:cubicBezTo>
                  <a:cubicBezTo>
                    <a:pt x="6230779" y="641125"/>
                    <a:pt x="6295930" y="640077"/>
                    <a:pt x="6361081" y="639124"/>
                  </a:cubicBezTo>
                  <a:cubicBezTo>
                    <a:pt x="6491955" y="637981"/>
                    <a:pt x="6624638" y="638553"/>
                    <a:pt x="6757321" y="640458"/>
                  </a:cubicBezTo>
                  <a:cubicBezTo>
                    <a:pt x="6890195" y="642553"/>
                    <a:pt x="7023449" y="645030"/>
                    <a:pt x="7156704" y="649030"/>
                  </a:cubicBezTo>
                  <a:cubicBezTo>
                    <a:pt x="7289959" y="652650"/>
                    <a:pt x="7423404" y="656841"/>
                    <a:pt x="7556373" y="662365"/>
                  </a:cubicBezTo>
                  <a:cubicBezTo>
                    <a:pt x="7689152" y="667509"/>
                    <a:pt x="7822502" y="673986"/>
                    <a:pt x="7952328" y="682177"/>
                  </a:cubicBezTo>
                  <a:lnTo>
                    <a:pt x="8000714" y="685511"/>
                  </a:lnTo>
                  <a:cubicBezTo>
                    <a:pt x="8016811" y="686654"/>
                    <a:pt x="8031670" y="688178"/>
                    <a:pt x="8047196" y="689416"/>
                  </a:cubicBezTo>
                  <a:lnTo>
                    <a:pt x="8097965" y="693893"/>
                  </a:lnTo>
                  <a:cubicBezTo>
                    <a:pt x="8116539" y="695417"/>
                    <a:pt x="8134731" y="696846"/>
                    <a:pt x="8152733" y="697894"/>
                  </a:cubicBezTo>
                  <a:cubicBezTo>
                    <a:pt x="8224647" y="701989"/>
                    <a:pt x="8294465" y="704085"/>
                    <a:pt x="8363903" y="705133"/>
                  </a:cubicBezTo>
                  <a:cubicBezTo>
                    <a:pt x="8502777" y="706657"/>
                    <a:pt x="8640223" y="704180"/>
                    <a:pt x="8777764" y="698084"/>
                  </a:cubicBezTo>
                  <a:cubicBezTo>
                    <a:pt x="8912352" y="692083"/>
                    <a:pt x="9046845" y="682749"/>
                    <a:pt x="9182005" y="668366"/>
                  </a:cubicBezTo>
                  <a:lnTo>
                    <a:pt x="9182005" y="351088"/>
                  </a:lnTo>
                  <a:close/>
                </a:path>
              </a:pathLst>
            </a:custGeom>
            <a:solidFill>
              <a:schemeClr val="lt1">
                <a:alpha val="29019"/>
              </a:scheme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grpSp>
      <p:sp>
        <p:nvSpPr>
          <p:cNvPr id="322" name="Google Shape;322;g155228128c0_0_3"/>
          <p:cNvSpPr txBox="1"/>
          <p:nvPr>
            <p:ph type="ctrTitle"/>
          </p:nvPr>
        </p:nvSpPr>
        <p:spPr>
          <a:xfrm>
            <a:off x="525643" y="1412734"/>
            <a:ext cx="11290500" cy="2010600"/>
          </a:xfrm>
          <a:prstGeom prst="rect">
            <a:avLst/>
          </a:prstGeom>
          <a:noFill/>
          <a:ln>
            <a:noFill/>
          </a:ln>
        </p:spPr>
        <p:txBody>
          <a:bodyPr anchorCtr="0" anchor="b" bIns="45700" lIns="91425" spcFirstLastPara="1" rIns="91425" wrap="square" tIns="45700">
            <a:noAutofit/>
          </a:bodyPr>
          <a:lstStyle/>
          <a:p>
            <a:pPr indent="0" lvl="0" marL="0" rtl="0" algn="ctr">
              <a:lnSpc>
                <a:spcPct val="90000"/>
              </a:lnSpc>
              <a:spcBef>
                <a:spcPts val="0"/>
              </a:spcBef>
              <a:spcAft>
                <a:spcPts val="0"/>
              </a:spcAft>
              <a:buClr>
                <a:schemeClr val="dk1"/>
              </a:buClr>
              <a:buSzPts val="4829"/>
              <a:buFont typeface="Calibri"/>
              <a:buNone/>
            </a:pPr>
            <a:r>
              <a:rPr b="1" lang="lv-LV" sz="6600">
                <a:solidFill>
                  <a:schemeClr val="lt1"/>
                </a:solidFill>
              </a:rPr>
              <a:t>Die Wahl des richtigen Ortes </a:t>
            </a:r>
            <a:br>
              <a:rPr b="1" lang="lv-LV" sz="6600">
                <a:solidFill>
                  <a:schemeClr val="lt1"/>
                </a:solidFill>
              </a:rPr>
            </a:br>
            <a:r>
              <a:rPr b="1" lang="lv-LV" sz="6600">
                <a:solidFill>
                  <a:schemeClr val="lt1"/>
                </a:solidFill>
              </a:rPr>
              <a:t>und Zeit für Gespräche</a:t>
            </a:r>
            <a:endParaRPr b="1" sz="6600">
              <a:solidFill>
                <a:schemeClr val="lt1"/>
              </a:solidFill>
            </a:endParaRPr>
          </a:p>
        </p:txBody>
      </p:sp>
      <p:sp>
        <p:nvSpPr>
          <p:cNvPr id="323" name="Google Shape;323;g155228128c0_0_3"/>
          <p:cNvSpPr txBox="1"/>
          <p:nvPr>
            <p:ph idx="1" type="subTitle"/>
          </p:nvPr>
        </p:nvSpPr>
        <p:spPr>
          <a:xfrm>
            <a:off x="1524000" y="3423334"/>
            <a:ext cx="9144000" cy="1394100"/>
          </a:xfrm>
          <a:prstGeom prst="rect">
            <a:avLst/>
          </a:prstGeom>
          <a:noFill/>
          <a:ln>
            <a:noFill/>
          </a:ln>
        </p:spPr>
        <p:txBody>
          <a:bodyPr anchorCtr="0" anchor="t" bIns="45700" lIns="91425" spcFirstLastPara="1" rIns="91425" wrap="square" tIns="45700">
            <a:normAutofit/>
          </a:bodyPr>
          <a:lstStyle/>
          <a:p>
            <a:pPr indent="0" lvl="0" marL="0" marR="0" rtl="0" algn="ctr">
              <a:lnSpc>
                <a:spcPct val="115000"/>
              </a:lnSpc>
              <a:spcBef>
                <a:spcPts val="0"/>
              </a:spcBef>
              <a:spcAft>
                <a:spcPts val="800"/>
              </a:spcAft>
              <a:buSzPts val="2400"/>
              <a:buNone/>
            </a:pPr>
            <a:r>
              <a:rPr lang="lv-LV" sz="2000">
                <a:solidFill>
                  <a:schemeClr val="lt1"/>
                </a:solidFill>
              </a:rPr>
              <a:t>Die Vorkontaktphase ist der beste Zeitpunkt, um einen sicheren Raum für alle am Konflikt Beteiligten zu schaffen. Es ist ratsam, einen diskreten Ort zu wählen, an dem sich alle sicher und wohlfühlen. </a:t>
            </a:r>
            <a:endParaRPr sz="2000">
              <a:solidFill>
                <a:schemeClr val="lt1"/>
              </a:solidFill>
            </a:endParaRPr>
          </a:p>
        </p:txBody>
      </p:sp>
      <p:sp>
        <p:nvSpPr>
          <p:cNvPr id="324" name="Google Shape;324;g155228128c0_0_3"/>
          <p:cNvSpPr txBox="1"/>
          <p:nvPr>
            <p:ph idx="12" type="sldNum"/>
          </p:nvPr>
        </p:nvSpPr>
        <p:spPr>
          <a:xfrm>
            <a:off x="8610600" y="6356350"/>
            <a:ext cx="2743200" cy="365100"/>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SzPts val="1200"/>
              <a:buNone/>
            </a:pPr>
            <a:fld id="{00000000-1234-1234-1234-123412341234}" type="slidenum">
              <a:rPr lang="lv-LV"/>
              <a:t>‹#›</a:t>
            </a:fld>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8" name="Shape 328"/>
        <p:cNvGrpSpPr/>
        <p:nvPr/>
      </p:nvGrpSpPr>
      <p:grpSpPr>
        <a:xfrm>
          <a:off x="0" y="0"/>
          <a:ext cx="0" cy="0"/>
          <a:chOff x="0" y="0"/>
          <a:chExt cx="0" cy="0"/>
        </a:xfrm>
      </p:grpSpPr>
      <p:pic>
        <p:nvPicPr>
          <p:cNvPr id="329" name="Google Shape;329;g2523f248869_1_0"/>
          <p:cNvPicPr preferRelativeResize="0"/>
          <p:nvPr/>
        </p:nvPicPr>
        <p:blipFill rotWithShape="1">
          <a:blip r:embed="rId3">
            <a:alphaModFix/>
          </a:blip>
          <a:srcRect b="0" l="0" r="7338" t="0"/>
          <a:stretch/>
        </p:blipFill>
        <p:spPr>
          <a:xfrm>
            <a:off x="894600" y="450"/>
            <a:ext cx="11297400" cy="6858000"/>
          </a:xfrm>
          <a:prstGeom prst="rect">
            <a:avLst/>
          </a:prstGeom>
          <a:noFill/>
          <a:ln>
            <a:noFill/>
          </a:ln>
        </p:spPr>
      </p:pic>
      <p:sp>
        <p:nvSpPr>
          <p:cNvPr id="330" name="Google Shape;330;g2523f248869_1_0"/>
          <p:cNvSpPr/>
          <p:nvPr/>
        </p:nvSpPr>
        <p:spPr>
          <a:xfrm>
            <a:off x="0" y="0"/>
            <a:ext cx="2125500" cy="6858000"/>
          </a:xfrm>
          <a:prstGeom prst="rect">
            <a:avLst/>
          </a:prstGeom>
          <a:solidFill>
            <a:srgbClr val="6588BA"/>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31" name="Google Shape;331;g2523f248869_1_0"/>
          <p:cNvSpPr/>
          <p:nvPr/>
        </p:nvSpPr>
        <p:spPr>
          <a:xfrm>
            <a:off x="1661350" y="0"/>
            <a:ext cx="12193588" cy="6858000"/>
          </a:xfrm>
          <a:custGeom>
            <a:rect b="b" l="l" r="r" t="t"/>
            <a:pathLst>
              <a:path extrusionOk="0" h="13716000" w="24387176">
                <a:moveTo>
                  <a:pt x="24387176" y="12222303"/>
                </a:moveTo>
                <a:lnTo>
                  <a:pt x="24387176" y="13716000"/>
                </a:lnTo>
                <a:lnTo>
                  <a:pt x="22463084" y="13716000"/>
                </a:lnTo>
                <a:lnTo>
                  <a:pt x="22749486" y="13551323"/>
                </a:lnTo>
                <a:cubicBezTo>
                  <a:pt x="23287360" y="13224502"/>
                  <a:pt x="23782716" y="12834673"/>
                  <a:pt x="24225308" y="12392081"/>
                </a:cubicBezTo>
                <a:close/>
                <a:moveTo>
                  <a:pt x="18691226" y="4166373"/>
                </a:moveTo>
                <a:cubicBezTo>
                  <a:pt x="17204682" y="4166373"/>
                  <a:pt x="15999598" y="5371457"/>
                  <a:pt x="15999598" y="6858001"/>
                </a:cubicBezTo>
                <a:cubicBezTo>
                  <a:pt x="15999598" y="8344545"/>
                  <a:pt x="17204682" y="9549628"/>
                  <a:pt x="18691226" y="9549628"/>
                </a:cubicBezTo>
                <a:cubicBezTo>
                  <a:pt x="20177772" y="9549628"/>
                  <a:pt x="21382854" y="8344545"/>
                  <a:pt x="21382854" y="6858001"/>
                </a:cubicBezTo>
                <a:cubicBezTo>
                  <a:pt x="21382854" y="5371457"/>
                  <a:pt x="20177772" y="4166373"/>
                  <a:pt x="18691226" y="4166373"/>
                </a:cubicBezTo>
                <a:close/>
                <a:moveTo>
                  <a:pt x="18691224" y="3693179"/>
                </a:moveTo>
                <a:cubicBezTo>
                  <a:pt x="20439104" y="3693179"/>
                  <a:pt x="21856046" y="5110118"/>
                  <a:pt x="21856046" y="6858000"/>
                </a:cubicBezTo>
                <a:cubicBezTo>
                  <a:pt x="21856046" y="8605880"/>
                  <a:pt x="20439104" y="10022819"/>
                  <a:pt x="18691224" y="10022819"/>
                </a:cubicBezTo>
                <a:cubicBezTo>
                  <a:pt x="16943342" y="10022819"/>
                  <a:pt x="15526404" y="8605880"/>
                  <a:pt x="15526404" y="6858000"/>
                </a:cubicBezTo>
                <a:cubicBezTo>
                  <a:pt x="15526404" y="5110118"/>
                  <a:pt x="16943342" y="3693179"/>
                  <a:pt x="18691224" y="3693179"/>
                </a:cubicBezTo>
                <a:close/>
                <a:moveTo>
                  <a:pt x="18691224" y="2366053"/>
                </a:moveTo>
                <a:cubicBezTo>
                  <a:pt x="16210392" y="2366053"/>
                  <a:pt x="14199278" y="4377166"/>
                  <a:pt x="14199278" y="6858000"/>
                </a:cubicBezTo>
                <a:cubicBezTo>
                  <a:pt x="14199278" y="9338833"/>
                  <a:pt x="16210392" y="11349947"/>
                  <a:pt x="18691224" y="11349947"/>
                </a:cubicBezTo>
                <a:cubicBezTo>
                  <a:pt x="21172058" y="11349947"/>
                  <a:pt x="23183172" y="9338833"/>
                  <a:pt x="23183172" y="6858000"/>
                </a:cubicBezTo>
                <a:cubicBezTo>
                  <a:pt x="23183172" y="4377166"/>
                  <a:pt x="21172058" y="2366053"/>
                  <a:pt x="18691224" y="2366053"/>
                </a:cubicBezTo>
                <a:close/>
                <a:moveTo>
                  <a:pt x="18691224" y="1894045"/>
                </a:moveTo>
                <a:cubicBezTo>
                  <a:pt x="21432744" y="1894045"/>
                  <a:pt x="23655184" y="4116483"/>
                  <a:pt x="23655184" y="6858000"/>
                </a:cubicBezTo>
                <a:cubicBezTo>
                  <a:pt x="23655184" y="9599516"/>
                  <a:pt x="21432744" y="11821956"/>
                  <a:pt x="18691224" y="11821956"/>
                </a:cubicBezTo>
                <a:cubicBezTo>
                  <a:pt x="15949708" y="11821956"/>
                  <a:pt x="13727269" y="9599516"/>
                  <a:pt x="13727269" y="6858000"/>
                </a:cubicBezTo>
                <a:cubicBezTo>
                  <a:pt x="13727269" y="4116483"/>
                  <a:pt x="15949708" y="1894045"/>
                  <a:pt x="18691224" y="1894045"/>
                </a:cubicBezTo>
                <a:close/>
                <a:moveTo>
                  <a:pt x="22463084" y="0"/>
                </a:moveTo>
                <a:lnTo>
                  <a:pt x="24387176" y="0"/>
                </a:lnTo>
                <a:lnTo>
                  <a:pt x="24387176" y="1493697"/>
                </a:lnTo>
                <a:lnTo>
                  <a:pt x="24225308" y="1323919"/>
                </a:lnTo>
                <a:cubicBezTo>
                  <a:pt x="23782716" y="881327"/>
                  <a:pt x="23287360" y="491498"/>
                  <a:pt x="22749486" y="164678"/>
                </a:cubicBezTo>
                <a:close/>
                <a:moveTo>
                  <a:pt x="0" y="0"/>
                </a:moveTo>
                <a:lnTo>
                  <a:pt x="14919367" y="0"/>
                </a:lnTo>
                <a:lnTo>
                  <a:pt x="14632965" y="164678"/>
                </a:lnTo>
                <a:cubicBezTo>
                  <a:pt x="12373892" y="1537324"/>
                  <a:pt x="10864851" y="4021434"/>
                  <a:pt x="10864851" y="6858000"/>
                </a:cubicBezTo>
                <a:cubicBezTo>
                  <a:pt x="10864851" y="9694566"/>
                  <a:pt x="12373892" y="12178677"/>
                  <a:pt x="14632965" y="13551323"/>
                </a:cubicBezTo>
                <a:lnTo>
                  <a:pt x="14919367" y="13716000"/>
                </a:lnTo>
                <a:lnTo>
                  <a:pt x="0" y="13716000"/>
                </a:lnTo>
                <a:close/>
              </a:path>
            </a:pathLst>
          </a:custGeom>
          <a:solidFill>
            <a:srgbClr val="6588BA"/>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900"/>
              <a:buFont typeface="Calibri"/>
              <a:buNone/>
            </a:pPr>
            <a:r>
              <a:t/>
            </a:r>
            <a:endParaRPr b="0" i="0" sz="900" u="none" cap="none" strike="noStrike">
              <a:solidFill>
                <a:srgbClr val="FFFFFF"/>
              </a:solidFill>
              <a:latin typeface="Calibri"/>
              <a:ea typeface="Calibri"/>
              <a:cs typeface="Calibri"/>
              <a:sym typeface="Calibri"/>
            </a:endParaRPr>
          </a:p>
        </p:txBody>
      </p:sp>
      <p:sp>
        <p:nvSpPr>
          <p:cNvPr id="332" name="Google Shape;332;g2523f248869_1_0"/>
          <p:cNvSpPr txBox="1"/>
          <p:nvPr>
            <p:ph idx="12" type="sldNum"/>
          </p:nvPr>
        </p:nvSpPr>
        <p:spPr>
          <a:xfrm>
            <a:off x="8610600" y="6356350"/>
            <a:ext cx="2743200" cy="365100"/>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SzPts val="1200"/>
              <a:buNone/>
            </a:pPr>
            <a:fld id="{00000000-1234-1234-1234-123412341234}" type="slidenum">
              <a:rPr lang="lv-LV"/>
              <a:t>‹#›</a:t>
            </a:fld>
            <a:endParaRPr/>
          </a:p>
        </p:txBody>
      </p:sp>
      <p:sp>
        <p:nvSpPr>
          <p:cNvPr id="333" name="Google Shape;333;g2523f248869_1_0"/>
          <p:cNvSpPr txBox="1"/>
          <p:nvPr>
            <p:ph type="title"/>
          </p:nvPr>
        </p:nvSpPr>
        <p:spPr>
          <a:xfrm>
            <a:off x="812850" y="1374813"/>
            <a:ext cx="10183500" cy="73500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Calibri"/>
              <a:buNone/>
            </a:pPr>
            <a:r>
              <a:rPr b="1" lang="lv-LV" sz="4000">
                <a:solidFill>
                  <a:srgbClr val="2B3E85"/>
                </a:solidFill>
              </a:rPr>
              <a:t>Teamaufgabe</a:t>
            </a:r>
            <a:endParaRPr b="1" sz="4000">
              <a:solidFill>
                <a:srgbClr val="2B3E85"/>
              </a:solidFill>
            </a:endParaRPr>
          </a:p>
        </p:txBody>
      </p:sp>
      <p:sp>
        <p:nvSpPr>
          <p:cNvPr id="334" name="Google Shape;334;g2523f248869_1_0"/>
          <p:cNvSpPr txBox="1"/>
          <p:nvPr>
            <p:ph idx="1" type="body"/>
          </p:nvPr>
        </p:nvSpPr>
        <p:spPr>
          <a:xfrm>
            <a:off x="581175" y="2217400"/>
            <a:ext cx="6276900" cy="4242000"/>
          </a:xfrm>
          <a:prstGeom prst="rect">
            <a:avLst/>
          </a:prstGeom>
          <a:noFill/>
          <a:ln>
            <a:noFill/>
          </a:ln>
        </p:spPr>
        <p:txBody>
          <a:bodyPr anchorCtr="0" anchor="t" bIns="45700" lIns="91425" spcFirstLastPara="1" rIns="91425" wrap="square" tIns="45700">
            <a:normAutofit/>
          </a:bodyPr>
          <a:lstStyle/>
          <a:p>
            <a:pPr indent="0" lvl="0" marL="228600" rtl="0" algn="l">
              <a:lnSpc>
                <a:spcPct val="90000"/>
              </a:lnSpc>
              <a:spcBef>
                <a:spcPts val="1000"/>
              </a:spcBef>
              <a:spcAft>
                <a:spcPts val="0"/>
              </a:spcAft>
              <a:buSzPts val="1800"/>
              <a:buNone/>
            </a:pPr>
            <a:r>
              <a:rPr lang="lv-LV" sz="2800">
                <a:solidFill>
                  <a:schemeClr val="lt1"/>
                </a:solidFill>
              </a:rPr>
              <a:t>Was sollten Sie bei der Planung eines Gesprächs beachten?</a:t>
            </a:r>
            <a:endParaRPr sz="2800">
              <a:solidFill>
                <a:schemeClr val="lt1"/>
              </a:solidFill>
            </a:endParaRPr>
          </a:p>
          <a:p>
            <a:pPr indent="0" lvl="0" marL="228600" rtl="0" algn="l">
              <a:lnSpc>
                <a:spcPct val="90000"/>
              </a:lnSpc>
              <a:spcBef>
                <a:spcPts val="1000"/>
              </a:spcBef>
              <a:spcAft>
                <a:spcPts val="0"/>
              </a:spcAft>
              <a:buSzPts val="1800"/>
              <a:buNone/>
            </a:pPr>
            <a:r>
              <a:t/>
            </a:r>
            <a:endParaRPr sz="2800">
              <a:solidFill>
                <a:schemeClr val="lt1"/>
              </a:solidFill>
            </a:endParaRPr>
          </a:p>
        </p:txBody>
      </p:sp>
      <p:cxnSp>
        <p:nvCxnSpPr>
          <p:cNvPr id="335" name="Google Shape;335;g2523f248869_1_0"/>
          <p:cNvCxnSpPr/>
          <p:nvPr/>
        </p:nvCxnSpPr>
        <p:spPr>
          <a:xfrm>
            <a:off x="894600" y="2087913"/>
            <a:ext cx="5797500" cy="0"/>
          </a:xfrm>
          <a:prstGeom prst="straightConnector1">
            <a:avLst/>
          </a:prstGeom>
          <a:noFill/>
          <a:ln cap="flat" cmpd="sng" w="9525">
            <a:solidFill>
              <a:srgbClr val="2B3E85"/>
            </a:solidFill>
            <a:prstDash val="solid"/>
            <a:round/>
            <a:headEnd len="sm" w="sm" type="none"/>
            <a:tailEnd len="sm" w="sm" type="none"/>
          </a:ln>
        </p:spPr>
      </p:cxn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339" name="Shape 339"/>
        <p:cNvGrpSpPr/>
        <p:nvPr/>
      </p:nvGrpSpPr>
      <p:grpSpPr>
        <a:xfrm>
          <a:off x="0" y="0"/>
          <a:ext cx="0" cy="0"/>
          <a:chOff x="0" y="0"/>
          <a:chExt cx="0" cy="0"/>
        </a:xfrm>
      </p:grpSpPr>
      <p:sp>
        <p:nvSpPr>
          <p:cNvPr id="340" name="Google Shape;340;p12"/>
          <p:cNvSpPr txBox="1"/>
          <p:nvPr>
            <p:ph idx="1" type="body"/>
          </p:nvPr>
        </p:nvSpPr>
        <p:spPr>
          <a:xfrm>
            <a:off x="942225" y="1621096"/>
            <a:ext cx="10884600" cy="5259000"/>
          </a:xfrm>
          <a:prstGeom prst="rect">
            <a:avLst/>
          </a:prstGeom>
          <a:noFill/>
          <a:ln>
            <a:noFill/>
          </a:ln>
        </p:spPr>
        <p:txBody>
          <a:bodyPr anchorCtr="0" anchor="t" bIns="45700" lIns="91425" spcFirstLastPara="1" rIns="91425" wrap="square" tIns="45700">
            <a:normAutofit lnSpcReduction="10000"/>
          </a:bodyPr>
          <a:lstStyle/>
          <a:p>
            <a:pPr indent="0" lvl="0" marL="0" rtl="0" algn="l">
              <a:lnSpc>
                <a:spcPct val="70000"/>
              </a:lnSpc>
              <a:spcBef>
                <a:spcPts val="1000"/>
              </a:spcBef>
              <a:spcAft>
                <a:spcPts val="0"/>
              </a:spcAft>
              <a:buSzPts val="1800"/>
              <a:buNone/>
            </a:pPr>
            <a:r>
              <a:rPr b="1" lang="lv-LV" sz="2457">
                <a:latin typeface="Calibri"/>
                <a:ea typeface="Calibri"/>
                <a:cs typeface="Calibri"/>
                <a:sym typeface="Calibri"/>
              </a:rPr>
              <a:t>Umgebung </a:t>
            </a:r>
            <a:r>
              <a:rPr lang="lv-LV" sz="2070">
                <a:latin typeface="Calibri"/>
                <a:ea typeface="Calibri"/>
                <a:cs typeface="Calibri"/>
                <a:sym typeface="Calibri"/>
              </a:rPr>
              <a:t>Befinden Sie sich in einer privaten Umgebung, in der es ruhig ist und man gut hören kann, was gesagt wird? Oder versuchen Sie, in einem lauten Restaurant oder an einem anderen Ort, an dem es viele Ablenkungen gibt, eine sachliche Diskussion zu führen? </a:t>
            </a:r>
            <a:br>
              <a:rPr lang="lv-LV" sz="2070">
                <a:latin typeface="Calibri"/>
                <a:ea typeface="Calibri"/>
                <a:cs typeface="Calibri"/>
                <a:sym typeface="Calibri"/>
              </a:rPr>
            </a:br>
            <a:r>
              <a:rPr lang="lv-LV" sz="2070">
                <a:latin typeface="Calibri"/>
                <a:ea typeface="Calibri"/>
                <a:cs typeface="Calibri"/>
                <a:sym typeface="Calibri"/>
              </a:rPr>
              <a:t>wo es eine Menge Ablenkungen gibt? </a:t>
            </a:r>
            <a:endParaRPr sz="2070">
              <a:latin typeface="Calibri"/>
              <a:ea typeface="Calibri"/>
              <a:cs typeface="Calibri"/>
              <a:sym typeface="Calibri"/>
            </a:endParaRPr>
          </a:p>
          <a:p>
            <a:pPr indent="0" lvl="0" marL="0" rtl="0" algn="l">
              <a:lnSpc>
                <a:spcPct val="70000"/>
              </a:lnSpc>
              <a:spcBef>
                <a:spcPts val="1000"/>
              </a:spcBef>
              <a:spcAft>
                <a:spcPts val="0"/>
              </a:spcAft>
              <a:buSzPts val="1800"/>
              <a:buNone/>
            </a:pPr>
            <a:r>
              <a:rPr b="1" lang="lv-LV" sz="2457">
                <a:latin typeface="Calibri"/>
                <a:ea typeface="Calibri"/>
                <a:cs typeface="Calibri"/>
                <a:sym typeface="Calibri"/>
              </a:rPr>
              <a:t>Timing </a:t>
            </a:r>
            <a:r>
              <a:rPr lang="lv-LV" sz="2070">
                <a:latin typeface="Calibri"/>
                <a:ea typeface="Calibri"/>
                <a:cs typeface="Calibri"/>
                <a:sym typeface="Calibri"/>
              </a:rPr>
              <a:t>Sind beide Gesprächsteilnehmer bereit, über das jeweilige Thema zu sprechen </a:t>
            </a:r>
            <a:br>
              <a:rPr lang="lv-LV" sz="2070">
                <a:latin typeface="Calibri"/>
                <a:ea typeface="Calibri"/>
                <a:cs typeface="Calibri"/>
                <a:sym typeface="Calibri"/>
              </a:rPr>
            </a:br>
            <a:r>
              <a:rPr lang="lv-LV" sz="2070">
                <a:latin typeface="Calibri"/>
                <a:ea typeface="Calibri"/>
                <a:cs typeface="Calibri"/>
                <a:sym typeface="Calibri"/>
              </a:rPr>
              <a:t>zu diesem Zeitpunkt zu sprechen? </a:t>
            </a:r>
            <a:endParaRPr sz="2070">
              <a:latin typeface="Calibri"/>
              <a:ea typeface="Calibri"/>
              <a:cs typeface="Calibri"/>
              <a:sym typeface="Calibri"/>
            </a:endParaRPr>
          </a:p>
          <a:p>
            <a:pPr indent="0" lvl="0" marL="0" rtl="0" algn="l">
              <a:lnSpc>
                <a:spcPct val="70000"/>
              </a:lnSpc>
              <a:spcBef>
                <a:spcPts val="1000"/>
              </a:spcBef>
              <a:spcAft>
                <a:spcPts val="0"/>
              </a:spcAft>
              <a:buSzPts val="1800"/>
              <a:buNone/>
            </a:pPr>
            <a:r>
              <a:rPr b="1" lang="lv-LV" sz="2457">
                <a:latin typeface="Calibri"/>
                <a:ea typeface="Calibri"/>
                <a:cs typeface="Calibri"/>
                <a:sym typeface="Calibri"/>
              </a:rPr>
              <a:t>Überzeugungen </a:t>
            </a:r>
            <a:r>
              <a:rPr lang="lv-LV" sz="2070">
                <a:latin typeface="Calibri"/>
                <a:ea typeface="Calibri"/>
                <a:cs typeface="Calibri"/>
                <a:sym typeface="Calibri"/>
              </a:rPr>
              <a:t>Welche Überzeugungen habe ich, die mit meinem Gesprächspartner in Konflikt geraten könnten? </a:t>
            </a:r>
            <a:br>
              <a:rPr lang="lv-LV" sz="2070">
                <a:latin typeface="Calibri"/>
                <a:ea typeface="Calibri"/>
                <a:cs typeface="Calibri"/>
                <a:sym typeface="Calibri"/>
              </a:rPr>
            </a:br>
            <a:r>
              <a:rPr lang="lv-LV" sz="2070">
                <a:latin typeface="Calibri"/>
                <a:ea typeface="Calibri"/>
                <a:cs typeface="Calibri"/>
                <a:sym typeface="Calibri"/>
              </a:rPr>
              <a:t>ich kommuniziere?  </a:t>
            </a:r>
            <a:endParaRPr sz="2070">
              <a:latin typeface="Calibri"/>
              <a:ea typeface="Calibri"/>
              <a:cs typeface="Calibri"/>
              <a:sym typeface="Calibri"/>
            </a:endParaRPr>
          </a:p>
          <a:p>
            <a:pPr indent="0" lvl="0" marL="0" rtl="0" algn="l">
              <a:lnSpc>
                <a:spcPct val="70000"/>
              </a:lnSpc>
              <a:spcBef>
                <a:spcPts val="1000"/>
              </a:spcBef>
              <a:spcAft>
                <a:spcPts val="0"/>
              </a:spcAft>
              <a:buSzPts val="1800"/>
              <a:buNone/>
            </a:pPr>
            <a:r>
              <a:rPr b="1" lang="lv-LV" sz="2457">
                <a:latin typeface="Calibri"/>
                <a:ea typeface="Calibri"/>
                <a:cs typeface="Calibri"/>
                <a:sym typeface="Calibri"/>
              </a:rPr>
              <a:t>Wahrnehmungen </a:t>
            </a:r>
            <a:r>
              <a:rPr lang="lv-LV" sz="2070">
                <a:latin typeface="Calibri"/>
                <a:ea typeface="Calibri"/>
                <a:cs typeface="Calibri"/>
                <a:sym typeface="Calibri"/>
              </a:rPr>
              <a:t>Welche vorgefassten Meinungen habe ich über die Person, die mir gegenüber sitzt? Reagiere ich darauf, wie sie/er gekleidet ist oder wie sie/er spricht?    </a:t>
            </a:r>
            <a:endParaRPr sz="2070">
              <a:latin typeface="Calibri"/>
              <a:ea typeface="Calibri"/>
              <a:cs typeface="Calibri"/>
              <a:sym typeface="Calibri"/>
            </a:endParaRPr>
          </a:p>
          <a:p>
            <a:pPr indent="0" lvl="0" marL="0" rtl="0" algn="l">
              <a:lnSpc>
                <a:spcPct val="70000"/>
              </a:lnSpc>
              <a:spcBef>
                <a:spcPts val="1000"/>
              </a:spcBef>
              <a:spcAft>
                <a:spcPts val="0"/>
              </a:spcAft>
              <a:buSzPts val="1800"/>
              <a:buNone/>
            </a:pPr>
            <a:r>
              <a:rPr b="1" lang="lv-LV" sz="2535">
                <a:latin typeface="Calibri"/>
                <a:ea typeface="Calibri"/>
                <a:cs typeface="Calibri"/>
                <a:sym typeface="Calibri"/>
              </a:rPr>
              <a:t>Emotionen </a:t>
            </a:r>
            <a:r>
              <a:rPr lang="lv-LV" sz="2070">
                <a:latin typeface="Calibri"/>
                <a:ea typeface="Calibri"/>
                <a:cs typeface="Calibri"/>
                <a:sym typeface="Calibri"/>
              </a:rPr>
              <a:t>Hatte ich einen schlechten Tag? Komme ich heute mit emotionalem Ballast zur Arbeit </a:t>
            </a:r>
            <a:br>
              <a:rPr lang="lv-LV" sz="2070">
                <a:latin typeface="Calibri"/>
                <a:ea typeface="Calibri"/>
                <a:cs typeface="Calibri"/>
                <a:sym typeface="Calibri"/>
              </a:rPr>
            </a:br>
            <a:r>
              <a:rPr lang="lv-LV" sz="2070">
                <a:latin typeface="Calibri"/>
                <a:ea typeface="Calibri"/>
                <a:cs typeface="Calibri"/>
                <a:sym typeface="Calibri"/>
              </a:rPr>
              <a:t>von etwas, das heute Morgen zu Hause passiert ist?    </a:t>
            </a:r>
            <a:endParaRPr sz="2070"/>
          </a:p>
          <a:p>
            <a:pPr indent="0" lvl="0" marL="0" rtl="0" algn="l">
              <a:lnSpc>
                <a:spcPct val="70000"/>
              </a:lnSpc>
              <a:spcBef>
                <a:spcPts val="1000"/>
              </a:spcBef>
              <a:spcAft>
                <a:spcPts val="0"/>
              </a:spcAft>
              <a:buSzPts val="1800"/>
              <a:buNone/>
            </a:pPr>
            <a:r>
              <a:rPr b="1" lang="lv-LV" sz="2535">
                <a:latin typeface="Calibri"/>
                <a:ea typeface="Calibri"/>
                <a:cs typeface="Calibri"/>
                <a:sym typeface="Calibri"/>
              </a:rPr>
              <a:t>Kulturelle Unterschiede </a:t>
            </a:r>
            <a:r>
              <a:rPr lang="lv-LV" sz="2070">
                <a:latin typeface="Calibri"/>
                <a:ea typeface="Calibri"/>
                <a:cs typeface="Calibri"/>
                <a:sym typeface="Calibri"/>
              </a:rPr>
              <a:t>Kommt die Person aus einem anderen Teil der Welt oder hat sie eine andere Religion?   </a:t>
            </a:r>
            <a:endParaRPr sz="2070">
              <a:latin typeface="Calibri"/>
              <a:ea typeface="Calibri"/>
              <a:cs typeface="Calibri"/>
              <a:sym typeface="Calibri"/>
            </a:endParaRPr>
          </a:p>
          <a:p>
            <a:pPr indent="0" lvl="0" marL="0" rtl="0" algn="l">
              <a:lnSpc>
                <a:spcPct val="70000"/>
              </a:lnSpc>
              <a:spcBef>
                <a:spcPts val="1000"/>
              </a:spcBef>
              <a:spcAft>
                <a:spcPts val="0"/>
              </a:spcAft>
              <a:buSzPts val="1800"/>
              <a:buNone/>
            </a:pPr>
            <a:r>
              <a:rPr b="1" lang="lv-LV" sz="2535">
                <a:latin typeface="Calibri"/>
                <a:ea typeface="Calibri"/>
                <a:cs typeface="Calibri"/>
                <a:sym typeface="Calibri"/>
              </a:rPr>
              <a:t>Beziehungen </a:t>
            </a:r>
            <a:r>
              <a:rPr lang="lv-LV" sz="2070">
                <a:latin typeface="Calibri"/>
                <a:ea typeface="Calibri"/>
                <a:cs typeface="Calibri"/>
                <a:sym typeface="Calibri"/>
              </a:rPr>
              <a:t>Konkurriere ich mit dieser Person um "Face Time" mit dem CEO? Gibt es eine natürliche Rivalität zwischen uns? Könnte diese Person mir bei einer Beförderung im Weg stehen oder umgekehrt?</a:t>
            </a:r>
            <a:endParaRPr sz="2070">
              <a:latin typeface="Calibri"/>
              <a:ea typeface="Calibri"/>
              <a:cs typeface="Calibri"/>
              <a:sym typeface="Calibri"/>
            </a:endParaRPr>
          </a:p>
          <a:p>
            <a:pPr indent="0" lvl="0" marL="0" rtl="0" algn="l">
              <a:lnSpc>
                <a:spcPct val="70000"/>
              </a:lnSpc>
              <a:spcBef>
                <a:spcPts val="1000"/>
              </a:spcBef>
              <a:spcAft>
                <a:spcPts val="0"/>
              </a:spcAft>
              <a:buSzPts val="1800"/>
              <a:buNone/>
            </a:pPr>
            <a:r>
              <a:rPr b="1" lang="lv-LV" sz="2535">
                <a:latin typeface="Calibri"/>
                <a:ea typeface="Calibri"/>
                <a:cs typeface="Calibri"/>
                <a:sym typeface="Calibri"/>
              </a:rPr>
              <a:t>Wörter </a:t>
            </a:r>
            <a:r>
              <a:rPr lang="lv-LV" sz="2070">
                <a:latin typeface="Calibri"/>
                <a:ea typeface="Calibri"/>
                <a:cs typeface="Calibri"/>
                <a:sym typeface="Calibri"/>
              </a:rPr>
              <a:t>Verwendet diese Person Wörter, die ich nicht verstehe?</a:t>
            </a:r>
            <a:endParaRPr sz="2070"/>
          </a:p>
        </p:txBody>
      </p:sp>
      <p:pic>
        <p:nvPicPr>
          <p:cNvPr id="341" name="Google Shape;341;p12"/>
          <p:cNvPicPr preferRelativeResize="0"/>
          <p:nvPr/>
        </p:nvPicPr>
        <p:blipFill rotWithShape="1">
          <a:blip r:embed="rId3">
            <a:alphaModFix/>
          </a:blip>
          <a:srcRect b="0" l="0" r="0" t="0"/>
          <a:stretch/>
        </p:blipFill>
        <p:spPr>
          <a:xfrm>
            <a:off x="0" y="0"/>
            <a:ext cx="12191999" cy="1651101"/>
          </a:xfrm>
          <a:prstGeom prst="rect">
            <a:avLst/>
          </a:prstGeom>
          <a:noFill/>
          <a:ln>
            <a:noFill/>
          </a:ln>
        </p:spPr>
      </p:pic>
      <p:sp>
        <p:nvSpPr>
          <p:cNvPr id="342" name="Google Shape;342;p12"/>
          <p:cNvSpPr txBox="1"/>
          <p:nvPr>
            <p:ph type="title"/>
          </p:nvPr>
        </p:nvSpPr>
        <p:spPr>
          <a:xfrm>
            <a:off x="942225" y="647600"/>
            <a:ext cx="7230900" cy="1202100"/>
          </a:xfrm>
          <a:prstGeom prst="rect">
            <a:avLst/>
          </a:prstGeom>
          <a:noFill/>
          <a:ln>
            <a:noFill/>
          </a:ln>
        </p:spPr>
        <p:txBody>
          <a:bodyPr anchorCtr="0" anchor="t" bIns="45700" lIns="91425" spcFirstLastPara="1" rIns="91425" wrap="square" tIns="45700">
            <a:noAutofit/>
          </a:bodyPr>
          <a:lstStyle/>
          <a:p>
            <a:pPr indent="0" lvl="0" marL="0" rtl="0" algn="l">
              <a:lnSpc>
                <a:spcPct val="80000"/>
              </a:lnSpc>
              <a:spcBef>
                <a:spcPts val="0"/>
              </a:spcBef>
              <a:spcAft>
                <a:spcPts val="0"/>
              </a:spcAft>
              <a:buClr>
                <a:srgbClr val="6789B9"/>
              </a:buClr>
              <a:buSzPts val="4000"/>
              <a:buFont typeface="Calibri"/>
              <a:buNone/>
            </a:pPr>
            <a:r>
              <a:rPr b="1" lang="lv-LV" sz="3400">
                <a:solidFill>
                  <a:schemeClr val="lt1"/>
                </a:solidFill>
              </a:rPr>
              <a:t>Es gibt viele Dinge zu bedenken</a:t>
            </a:r>
            <a:r>
              <a:rPr lang="lv-LV" sz="3100">
                <a:solidFill>
                  <a:schemeClr val="lt1"/>
                </a:solidFill>
              </a:rPr>
              <a:t>, bevor man das </a:t>
            </a:r>
            <a:r>
              <a:rPr b="1" lang="lv-LV" sz="3400">
                <a:solidFill>
                  <a:schemeClr val="lt1"/>
                </a:solidFill>
              </a:rPr>
              <a:t>Gespräch</a:t>
            </a:r>
            <a:r>
              <a:rPr lang="lv-LV" sz="3100">
                <a:solidFill>
                  <a:schemeClr val="lt1"/>
                </a:solidFill>
              </a:rPr>
              <a:t> beginnt  </a:t>
            </a:r>
            <a:endParaRPr b="1" sz="3400">
              <a:solidFill>
                <a:schemeClr val="lt1"/>
              </a:solidFill>
            </a:endParaRPr>
          </a:p>
        </p:txBody>
      </p:sp>
      <p:pic>
        <p:nvPicPr>
          <p:cNvPr id="343" name="Google Shape;343;p12"/>
          <p:cNvPicPr preferRelativeResize="0"/>
          <p:nvPr/>
        </p:nvPicPr>
        <p:blipFill rotWithShape="1">
          <a:blip r:embed="rId4">
            <a:alphaModFix/>
          </a:blip>
          <a:srcRect b="0" l="16443" r="0" t="34105"/>
          <a:stretch/>
        </p:blipFill>
        <p:spPr>
          <a:xfrm>
            <a:off x="8200768" y="0"/>
            <a:ext cx="3991232" cy="1302300"/>
          </a:xfrm>
          <a:prstGeom prst="rect">
            <a:avLst/>
          </a:prstGeom>
          <a:noFill/>
          <a:ln>
            <a:noFill/>
          </a:ln>
        </p:spPr>
      </p:pic>
      <p:grpSp>
        <p:nvGrpSpPr>
          <p:cNvPr id="344" name="Google Shape;344;p12"/>
          <p:cNvGrpSpPr/>
          <p:nvPr/>
        </p:nvGrpSpPr>
        <p:grpSpPr>
          <a:xfrm>
            <a:off x="651920" y="1707975"/>
            <a:ext cx="290237" cy="321991"/>
            <a:chOff x="534570" y="3018006"/>
            <a:chExt cx="290237" cy="321991"/>
          </a:xfrm>
        </p:grpSpPr>
        <p:sp>
          <p:nvSpPr>
            <p:cNvPr id="345" name="Google Shape;345;p12"/>
            <p:cNvSpPr/>
            <p:nvPr/>
          </p:nvSpPr>
          <p:spPr>
            <a:xfrm rot="6573721">
              <a:off x="581784" y="3060051"/>
              <a:ext cx="226684" cy="194700"/>
            </a:xfrm>
            <a:prstGeom prst="rtTriangle">
              <a:avLst/>
            </a:prstGeom>
            <a:solidFill>
              <a:srgbClr val="6689BA"/>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46" name="Google Shape;346;p12"/>
            <p:cNvSpPr/>
            <p:nvPr/>
          </p:nvSpPr>
          <p:spPr>
            <a:xfrm rot="6573721">
              <a:off x="550909" y="3103251"/>
              <a:ext cx="226684" cy="194700"/>
            </a:xfrm>
            <a:prstGeom prst="rtTriangle">
              <a:avLst/>
            </a:prstGeom>
            <a:noFill/>
            <a:ln cap="flat" cmpd="sng" w="9525">
              <a:solidFill>
                <a:srgbClr val="2B3E85"/>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347" name="Google Shape;347;p12"/>
          <p:cNvGrpSpPr/>
          <p:nvPr/>
        </p:nvGrpSpPr>
        <p:grpSpPr>
          <a:xfrm>
            <a:off x="651920" y="2634743"/>
            <a:ext cx="290237" cy="321991"/>
            <a:chOff x="534570" y="3018006"/>
            <a:chExt cx="290237" cy="321991"/>
          </a:xfrm>
        </p:grpSpPr>
        <p:sp>
          <p:nvSpPr>
            <p:cNvPr id="348" name="Google Shape;348;p12"/>
            <p:cNvSpPr/>
            <p:nvPr/>
          </p:nvSpPr>
          <p:spPr>
            <a:xfrm rot="6573721">
              <a:off x="581784" y="3060051"/>
              <a:ext cx="226684" cy="194700"/>
            </a:xfrm>
            <a:prstGeom prst="rtTriangle">
              <a:avLst/>
            </a:prstGeom>
            <a:solidFill>
              <a:srgbClr val="6689BA"/>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49" name="Google Shape;349;p12"/>
            <p:cNvSpPr/>
            <p:nvPr/>
          </p:nvSpPr>
          <p:spPr>
            <a:xfrm rot="6573721">
              <a:off x="550909" y="3103251"/>
              <a:ext cx="226684" cy="194700"/>
            </a:xfrm>
            <a:prstGeom prst="rtTriangle">
              <a:avLst/>
            </a:prstGeom>
            <a:noFill/>
            <a:ln cap="flat" cmpd="sng" w="9525">
              <a:solidFill>
                <a:srgbClr val="2B3E85"/>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350" name="Google Shape;350;p12"/>
          <p:cNvGrpSpPr/>
          <p:nvPr/>
        </p:nvGrpSpPr>
        <p:grpSpPr>
          <a:xfrm>
            <a:off x="651920" y="3148247"/>
            <a:ext cx="290237" cy="321991"/>
            <a:chOff x="534570" y="3018006"/>
            <a:chExt cx="290237" cy="321991"/>
          </a:xfrm>
        </p:grpSpPr>
        <p:sp>
          <p:nvSpPr>
            <p:cNvPr id="351" name="Google Shape;351;p12"/>
            <p:cNvSpPr/>
            <p:nvPr/>
          </p:nvSpPr>
          <p:spPr>
            <a:xfrm rot="6573721">
              <a:off x="581784" y="3060051"/>
              <a:ext cx="226684" cy="194700"/>
            </a:xfrm>
            <a:prstGeom prst="rtTriangle">
              <a:avLst/>
            </a:prstGeom>
            <a:solidFill>
              <a:srgbClr val="6689BA"/>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52" name="Google Shape;352;p12"/>
            <p:cNvSpPr/>
            <p:nvPr/>
          </p:nvSpPr>
          <p:spPr>
            <a:xfrm rot="6573721">
              <a:off x="550909" y="3103251"/>
              <a:ext cx="226684" cy="194700"/>
            </a:xfrm>
            <a:prstGeom prst="rtTriangle">
              <a:avLst/>
            </a:prstGeom>
            <a:noFill/>
            <a:ln cap="flat" cmpd="sng" w="9525">
              <a:solidFill>
                <a:srgbClr val="2B3E85"/>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353" name="Google Shape;353;p12"/>
          <p:cNvGrpSpPr/>
          <p:nvPr/>
        </p:nvGrpSpPr>
        <p:grpSpPr>
          <a:xfrm>
            <a:off x="651920" y="3890357"/>
            <a:ext cx="290237" cy="321991"/>
            <a:chOff x="534570" y="3018006"/>
            <a:chExt cx="290237" cy="321991"/>
          </a:xfrm>
        </p:grpSpPr>
        <p:sp>
          <p:nvSpPr>
            <p:cNvPr id="354" name="Google Shape;354;p12"/>
            <p:cNvSpPr/>
            <p:nvPr/>
          </p:nvSpPr>
          <p:spPr>
            <a:xfrm rot="6573721">
              <a:off x="581784" y="3060051"/>
              <a:ext cx="226684" cy="194700"/>
            </a:xfrm>
            <a:prstGeom prst="rtTriangle">
              <a:avLst/>
            </a:prstGeom>
            <a:solidFill>
              <a:srgbClr val="6689BA"/>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55" name="Google Shape;355;p12"/>
            <p:cNvSpPr/>
            <p:nvPr/>
          </p:nvSpPr>
          <p:spPr>
            <a:xfrm rot="6573721">
              <a:off x="550909" y="3103251"/>
              <a:ext cx="226684" cy="194700"/>
            </a:xfrm>
            <a:prstGeom prst="rtTriangle">
              <a:avLst/>
            </a:prstGeom>
            <a:noFill/>
            <a:ln cap="flat" cmpd="sng" w="9525">
              <a:solidFill>
                <a:srgbClr val="2B3E85"/>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356" name="Google Shape;356;p12"/>
          <p:cNvGrpSpPr/>
          <p:nvPr/>
        </p:nvGrpSpPr>
        <p:grpSpPr>
          <a:xfrm>
            <a:off x="651920" y="4447405"/>
            <a:ext cx="290237" cy="321991"/>
            <a:chOff x="534570" y="3018006"/>
            <a:chExt cx="290237" cy="321991"/>
          </a:xfrm>
        </p:grpSpPr>
        <p:sp>
          <p:nvSpPr>
            <p:cNvPr id="357" name="Google Shape;357;p12"/>
            <p:cNvSpPr/>
            <p:nvPr/>
          </p:nvSpPr>
          <p:spPr>
            <a:xfrm rot="6573721">
              <a:off x="581784" y="3060051"/>
              <a:ext cx="226684" cy="194700"/>
            </a:xfrm>
            <a:prstGeom prst="rtTriangle">
              <a:avLst/>
            </a:prstGeom>
            <a:solidFill>
              <a:srgbClr val="6689BA"/>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58" name="Google Shape;358;p12"/>
            <p:cNvSpPr/>
            <p:nvPr/>
          </p:nvSpPr>
          <p:spPr>
            <a:xfrm rot="6573721">
              <a:off x="550909" y="3103251"/>
              <a:ext cx="226684" cy="194700"/>
            </a:xfrm>
            <a:prstGeom prst="rtTriangle">
              <a:avLst/>
            </a:prstGeom>
            <a:noFill/>
            <a:ln cap="flat" cmpd="sng" w="9525">
              <a:solidFill>
                <a:srgbClr val="2B3E85"/>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359" name="Google Shape;359;p12"/>
          <p:cNvGrpSpPr/>
          <p:nvPr/>
        </p:nvGrpSpPr>
        <p:grpSpPr>
          <a:xfrm>
            <a:off x="651920" y="4979330"/>
            <a:ext cx="290237" cy="321991"/>
            <a:chOff x="534570" y="3018006"/>
            <a:chExt cx="290237" cy="321991"/>
          </a:xfrm>
        </p:grpSpPr>
        <p:sp>
          <p:nvSpPr>
            <p:cNvPr id="360" name="Google Shape;360;p12"/>
            <p:cNvSpPr/>
            <p:nvPr/>
          </p:nvSpPr>
          <p:spPr>
            <a:xfrm rot="6573721">
              <a:off x="581784" y="3060051"/>
              <a:ext cx="226684" cy="194700"/>
            </a:xfrm>
            <a:prstGeom prst="rtTriangle">
              <a:avLst/>
            </a:prstGeom>
            <a:solidFill>
              <a:srgbClr val="6689BA"/>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61" name="Google Shape;361;p12"/>
            <p:cNvSpPr/>
            <p:nvPr/>
          </p:nvSpPr>
          <p:spPr>
            <a:xfrm rot="6573721">
              <a:off x="550909" y="3103251"/>
              <a:ext cx="226684" cy="194700"/>
            </a:xfrm>
            <a:prstGeom prst="rtTriangle">
              <a:avLst/>
            </a:prstGeom>
            <a:noFill/>
            <a:ln cap="flat" cmpd="sng" w="9525">
              <a:solidFill>
                <a:srgbClr val="2B3E85"/>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362" name="Google Shape;362;p12"/>
          <p:cNvGrpSpPr/>
          <p:nvPr/>
        </p:nvGrpSpPr>
        <p:grpSpPr>
          <a:xfrm>
            <a:off x="651920" y="5535962"/>
            <a:ext cx="290237" cy="321991"/>
            <a:chOff x="534570" y="3018006"/>
            <a:chExt cx="290237" cy="321991"/>
          </a:xfrm>
        </p:grpSpPr>
        <p:sp>
          <p:nvSpPr>
            <p:cNvPr id="363" name="Google Shape;363;p12"/>
            <p:cNvSpPr/>
            <p:nvPr/>
          </p:nvSpPr>
          <p:spPr>
            <a:xfrm rot="6573721">
              <a:off x="581784" y="3060051"/>
              <a:ext cx="226684" cy="194700"/>
            </a:xfrm>
            <a:prstGeom prst="rtTriangle">
              <a:avLst/>
            </a:prstGeom>
            <a:solidFill>
              <a:srgbClr val="6689BA"/>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64" name="Google Shape;364;p12"/>
            <p:cNvSpPr/>
            <p:nvPr/>
          </p:nvSpPr>
          <p:spPr>
            <a:xfrm rot="6573721">
              <a:off x="550909" y="3103251"/>
              <a:ext cx="226684" cy="194700"/>
            </a:xfrm>
            <a:prstGeom prst="rtTriangle">
              <a:avLst/>
            </a:prstGeom>
            <a:noFill/>
            <a:ln cap="flat" cmpd="sng" w="9525">
              <a:solidFill>
                <a:srgbClr val="2B3E85"/>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365" name="Google Shape;365;p12"/>
          <p:cNvGrpSpPr/>
          <p:nvPr/>
        </p:nvGrpSpPr>
        <p:grpSpPr>
          <a:xfrm>
            <a:off x="651920" y="6258677"/>
            <a:ext cx="290237" cy="321991"/>
            <a:chOff x="534570" y="3018006"/>
            <a:chExt cx="290237" cy="321991"/>
          </a:xfrm>
        </p:grpSpPr>
        <p:sp>
          <p:nvSpPr>
            <p:cNvPr id="366" name="Google Shape;366;p12"/>
            <p:cNvSpPr/>
            <p:nvPr/>
          </p:nvSpPr>
          <p:spPr>
            <a:xfrm rot="6573721">
              <a:off x="581784" y="3060051"/>
              <a:ext cx="226684" cy="194700"/>
            </a:xfrm>
            <a:prstGeom prst="rtTriangle">
              <a:avLst/>
            </a:prstGeom>
            <a:solidFill>
              <a:srgbClr val="6689BA"/>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67" name="Google Shape;367;p12"/>
            <p:cNvSpPr/>
            <p:nvPr/>
          </p:nvSpPr>
          <p:spPr>
            <a:xfrm rot="6573721">
              <a:off x="550909" y="3103251"/>
              <a:ext cx="226684" cy="194700"/>
            </a:xfrm>
            <a:prstGeom prst="rtTriangle">
              <a:avLst/>
            </a:prstGeom>
            <a:noFill/>
            <a:ln cap="flat" cmpd="sng" w="9525">
              <a:solidFill>
                <a:srgbClr val="2B3E85"/>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71" name="Shape 371"/>
        <p:cNvGrpSpPr/>
        <p:nvPr/>
      </p:nvGrpSpPr>
      <p:grpSpPr>
        <a:xfrm>
          <a:off x="0" y="0"/>
          <a:ext cx="0" cy="0"/>
          <a:chOff x="0" y="0"/>
          <a:chExt cx="0" cy="0"/>
        </a:xfrm>
      </p:grpSpPr>
      <p:pic>
        <p:nvPicPr>
          <p:cNvPr descr="Many light bulbs" id="372" name="Google Shape;372;p35"/>
          <p:cNvPicPr preferRelativeResize="0"/>
          <p:nvPr>
            <p:ph idx="1" type="body"/>
          </p:nvPr>
        </p:nvPicPr>
        <p:blipFill rotWithShape="1">
          <a:blip r:embed="rId3">
            <a:alphaModFix/>
          </a:blip>
          <a:srcRect b="7802" l="0" r="0" t="7802"/>
          <a:stretch/>
        </p:blipFill>
        <p:spPr>
          <a:xfrm>
            <a:off x="20" y="10"/>
            <a:ext cx="12191980" cy="6857990"/>
          </a:xfrm>
          <a:prstGeom prst="rect">
            <a:avLst/>
          </a:prstGeom>
          <a:noFill/>
          <a:ln>
            <a:noFill/>
          </a:ln>
        </p:spPr>
      </p:pic>
      <p:sp>
        <p:nvSpPr>
          <p:cNvPr id="373" name="Google Shape;373;p35"/>
          <p:cNvSpPr/>
          <p:nvPr/>
        </p:nvSpPr>
        <p:spPr>
          <a:xfrm>
            <a:off x="7488621" y="2277613"/>
            <a:ext cx="4703379" cy="4580387"/>
          </a:xfrm>
          <a:custGeom>
            <a:rect b="b" l="l" r="r" t="t"/>
            <a:pathLst>
              <a:path extrusionOk="0" h="1298" w="1333">
                <a:moveTo>
                  <a:pt x="1333" y="1031"/>
                </a:moveTo>
                <a:cubicBezTo>
                  <a:pt x="1333" y="380"/>
                  <a:pt x="1333" y="380"/>
                  <a:pt x="1333" y="380"/>
                </a:cubicBezTo>
                <a:cubicBezTo>
                  <a:pt x="1215" y="154"/>
                  <a:pt x="979" y="0"/>
                  <a:pt x="706" y="0"/>
                </a:cubicBezTo>
                <a:cubicBezTo>
                  <a:pt x="317" y="0"/>
                  <a:pt x="0" y="316"/>
                  <a:pt x="0" y="706"/>
                </a:cubicBezTo>
                <a:cubicBezTo>
                  <a:pt x="0" y="954"/>
                  <a:pt x="129" y="1172"/>
                  <a:pt x="323" y="1298"/>
                </a:cubicBezTo>
                <a:cubicBezTo>
                  <a:pt x="1090" y="1298"/>
                  <a:pt x="1090" y="1298"/>
                  <a:pt x="1090" y="1298"/>
                </a:cubicBezTo>
                <a:cubicBezTo>
                  <a:pt x="1193" y="1232"/>
                  <a:pt x="1276" y="1140"/>
                  <a:pt x="1333" y="1031"/>
                </a:cubicBezTo>
                <a:close/>
              </a:path>
            </a:pathLst>
          </a:custGeom>
          <a:solidFill>
            <a:schemeClr val="lt1">
              <a:alpha val="69019"/>
            </a:schemeClr>
          </a:solidFill>
          <a:ln>
            <a:noFill/>
          </a:ln>
        </p:spPr>
        <p:txBody>
          <a:bodyPr anchorCtr="0" anchor="t" bIns="45700" lIns="91425" spcFirstLastPara="1" rIns="91425" wrap="square" tIns="45700">
            <a:normAutofit/>
          </a:bodyPr>
          <a:lstStyle/>
          <a:p>
            <a:pPr indent="0" lvl="0" marL="0" marR="0" rtl="0" algn="ctr">
              <a:lnSpc>
                <a:spcPct val="100000"/>
              </a:lnSpc>
              <a:spcBef>
                <a:spcPts val="0"/>
              </a:spcBef>
              <a:spcAft>
                <a:spcPts val="0"/>
              </a:spcAft>
              <a:buClr>
                <a:schemeClr val="dk1"/>
              </a:buClr>
              <a:buSzPts val="1600"/>
              <a:buFont typeface="Arial"/>
              <a:buNone/>
            </a:pPr>
            <a:r>
              <a:t/>
            </a:r>
            <a:endParaRPr b="0" i="0" sz="1600" u="none" cap="none" strike="noStrike">
              <a:solidFill>
                <a:schemeClr val="dk1"/>
              </a:solidFill>
              <a:latin typeface="Calibri"/>
              <a:ea typeface="Calibri"/>
              <a:cs typeface="Calibri"/>
              <a:sym typeface="Calibri"/>
            </a:endParaRPr>
          </a:p>
        </p:txBody>
      </p:sp>
      <p:sp>
        <p:nvSpPr>
          <p:cNvPr id="374" name="Google Shape;374;p35"/>
          <p:cNvSpPr txBox="1"/>
          <p:nvPr>
            <p:ph type="title"/>
          </p:nvPr>
        </p:nvSpPr>
        <p:spPr>
          <a:xfrm>
            <a:off x="8022021" y="3384331"/>
            <a:ext cx="3852000" cy="1834200"/>
          </a:xfrm>
          <a:prstGeom prst="rect">
            <a:avLst/>
          </a:prstGeom>
          <a:noFill/>
          <a:ln>
            <a:noFill/>
          </a:ln>
        </p:spPr>
        <p:txBody>
          <a:bodyPr anchorCtr="0" anchor="b" bIns="45700" lIns="91425" spcFirstLastPara="1" rIns="91425" wrap="square" tIns="45700">
            <a:normAutofit/>
          </a:bodyPr>
          <a:lstStyle/>
          <a:p>
            <a:pPr indent="0" lvl="0" marL="0" rtl="0" algn="ctr">
              <a:lnSpc>
                <a:spcPct val="90000"/>
              </a:lnSpc>
              <a:spcBef>
                <a:spcPts val="0"/>
              </a:spcBef>
              <a:spcAft>
                <a:spcPts val="0"/>
              </a:spcAft>
              <a:buSzPts val="3556"/>
              <a:buNone/>
            </a:pPr>
            <a:r>
              <a:rPr b="1" lang="lv-LV"/>
              <a:t>Beginn des Kontakts - Vorstellen und Grenzen setzen</a:t>
            </a:r>
            <a:endParaRPr b="1"/>
          </a:p>
        </p:txBody>
      </p:sp>
      <p:sp>
        <p:nvSpPr>
          <p:cNvPr id="375" name="Google Shape;375;p35"/>
          <p:cNvSpPr txBox="1"/>
          <p:nvPr>
            <p:ph idx="2" type="body"/>
          </p:nvPr>
        </p:nvSpPr>
        <p:spPr>
          <a:xfrm>
            <a:off x="7826454" y="5569246"/>
            <a:ext cx="4330200" cy="683400"/>
          </a:xfrm>
          <a:prstGeom prst="rect">
            <a:avLst/>
          </a:prstGeom>
          <a:noFill/>
          <a:ln>
            <a:noFill/>
          </a:ln>
        </p:spPr>
        <p:txBody>
          <a:bodyPr anchorCtr="0" anchor="t" bIns="45700" lIns="91425" spcFirstLastPara="1" rIns="91425" wrap="square" tIns="45700">
            <a:normAutofit/>
          </a:bodyPr>
          <a:lstStyle/>
          <a:p>
            <a:pPr indent="0" lvl="0" marL="0" rtl="0" algn="ctr">
              <a:lnSpc>
                <a:spcPct val="90000"/>
              </a:lnSpc>
              <a:spcBef>
                <a:spcPts val="0"/>
              </a:spcBef>
              <a:spcAft>
                <a:spcPts val="0"/>
              </a:spcAft>
              <a:buClr>
                <a:schemeClr val="dk1"/>
              </a:buClr>
              <a:buSzPts val="2000"/>
              <a:buNone/>
            </a:pPr>
            <a:r>
              <a:rPr b="1" lang="lv-LV" sz="3200"/>
              <a:t>Phase 3</a:t>
            </a:r>
            <a:endParaRPr b="1" sz="3200"/>
          </a:p>
        </p:txBody>
      </p:sp>
      <p:cxnSp>
        <p:nvCxnSpPr>
          <p:cNvPr id="376" name="Google Shape;376;p35"/>
          <p:cNvCxnSpPr/>
          <p:nvPr/>
        </p:nvCxnSpPr>
        <p:spPr>
          <a:xfrm>
            <a:off x="9480331" y="5352393"/>
            <a:ext cx="935400" cy="0"/>
          </a:xfrm>
          <a:prstGeom prst="straightConnector1">
            <a:avLst/>
          </a:prstGeom>
          <a:noFill/>
          <a:ln cap="sq" cmpd="sng" w="25400">
            <a:solidFill>
              <a:srgbClr val="262626"/>
            </a:solidFill>
            <a:prstDash val="solid"/>
            <a:bevel/>
            <a:headEnd len="sm" w="sm" type="none"/>
            <a:tailEnd len="sm" w="sm" type="none"/>
          </a:ln>
        </p:spPr>
      </p:cxnSp>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1000"/>
                                  </p:stCondLst>
                                  <p:childTnLst>
                                    <p:set>
                                      <p:cBhvr>
                                        <p:cTn dur="1" fill="hold">
                                          <p:stCondLst>
                                            <p:cond delay="0"/>
                                          </p:stCondLst>
                                        </p:cTn>
                                        <p:tgtEl>
                                          <p:spTgt spid="374"/>
                                        </p:tgtEl>
                                        <p:attrNameLst>
                                          <p:attrName>style.visibility</p:attrName>
                                        </p:attrNameLst>
                                      </p:cBhvr>
                                      <p:to>
                                        <p:strVal val="visible"/>
                                      </p:to>
                                    </p:set>
                                    <p:animEffect filter="fade" transition="in">
                                      <p:cBhvr>
                                        <p:cTn dur="700"/>
                                        <p:tgtEl>
                                          <p:spTgt spid="374"/>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80" name="Shape 380"/>
        <p:cNvGrpSpPr/>
        <p:nvPr/>
      </p:nvGrpSpPr>
      <p:grpSpPr>
        <a:xfrm>
          <a:off x="0" y="0"/>
          <a:ext cx="0" cy="0"/>
          <a:chOff x="0" y="0"/>
          <a:chExt cx="0" cy="0"/>
        </a:xfrm>
      </p:grpSpPr>
      <p:pic>
        <p:nvPicPr>
          <p:cNvPr id="381" name="Google Shape;381;g2523f248869_4_202"/>
          <p:cNvPicPr preferRelativeResize="0"/>
          <p:nvPr/>
        </p:nvPicPr>
        <p:blipFill rotWithShape="1">
          <a:blip r:embed="rId3">
            <a:alphaModFix/>
          </a:blip>
          <a:srcRect b="0" l="0" r="7338" t="0"/>
          <a:stretch/>
        </p:blipFill>
        <p:spPr>
          <a:xfrm>
            <a:off x="894600" y="450"/>
            <a:ext cx="11297400" cy="6858000"/>
          </a:xfrm>
          <a:prstGeom prst="rect">
            <a:avLst/>
          </a:prstGeom>
          <a:noFill/>
          <a:ln>
            <a:noFill/>
          </a:ln>
        </p:spPr>
      </p:pic>
      <p:sp>
        <p:nvSpPr>
          <p:cNvPr id="382" name="Google Shape;382;g2523f248869_4_202"/>
          <p:cNvSpPr/>
          <p:nvPr/>
        </p:nvSpPr>
        <p:spPr>
          <a:xfrm>
            <a:off x="0" y="0"/>
            <a:ext cx="2125500" cy="6858000"/>
          </a:xfrm>
          <a:prstGeom prst="rect">
            <a:avLst/>
          </a:prstGeom>
          <a:solidFill>
            <a:srgbClr val="6588BA"/>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83" name="Google Shape;383;g2523f248869_4_202"/>
          <p:cNvSpPr/>
          <p:nvPr/>
        </p:nvSpPr>
        <p:spPr>
          <a:xfrm>
            <a:off x="1661350" y="0"/>
            <a:ext cx="12193588" cy="6858000"/>
          </a:xfrm>
          <a:custGeom>
            <a:rect b="b" l="l" r="r" t="t"/>
            <a:pathLst>
              <a:path extrusionOk="0" h="13716000" w="24387176">
                <a:moveTo>
                  <a:pt x="24387176" y="12222303"/>
                </a:moveTo>
                <a:lnTo>
                  <a:pt x="24387176" y="13716000"/>
                </a:lnTo>
                <a:lnTo>
                  <a:pt x="22463084" y="13716000"/>
                </a:lnTo>
                <a:lnTo>
                  <a:pt x="22749486" y="13551323"/>
                </a:lnTo>
                <a:cubicBezTo>
                  <a:pt x="23287360" y="13224502"/>
                  <a:pt x="23782716" y="12834673"/>
                  <a:pt x="24225308" y="12392081"/>
                </a:cubicBezTo>
                <a:close/>
                <a:moveTo>
                  <a:pt x="18691226" y="4166373"/>
                </a:moveTo>
                <a:cubicBezTo>
                  <a:pt x="17204682" y="4166373"/>
                  <a:pt x="15999598" y="5371457"/>
                  <a:pt x="15999598" y="6858001"/>
                </a:cubicBezTo>
                <a:cubicBezTo>
                  <a:pt x="15999598" y="8344545"/>
                  <a:pt x="17204682" y="9549628"/>
                  <a:pt x="18691226" y="9549628"/>
                </a:cubicBezTo>
                <a:cubicBezTo>
                  <a:pt x="20177772" y="9549628"/>
                  <a:pt x="21382854" y="8344545"/>
                  <a:pt x="21382854" y="6858001"/>
                </a:cubicBezTo>
                <a:cubicBezTo>
                  <a:pt x="21382854" y="5371457"/>
                  <a:pt x="20177772" y="4166373"/>
                  <a:pt x="18691226" y="4166373"/>
                </a:cubicBezTo>
                <a:close/>
                <a:moveTo>
                  <a:pt x="18691224" y="3693179"/>
                </a:moveTo>
                <a:cubicBezTo>
                  <a:pt x="20439104" y="3693179"/>
                  <a:pt x="21856046" y="5110118"/>
                  <a:pt x="21856046" y="6858000"/>
                </a:cubicBezTo>
                <a:cubicBezTo>
                  <a:pt x="21856046" y="8605880"/>
                  <a:pt x="20439104" y="10022819"/>
                  <a:pt x="18691224" y="10022819"/>
                </a:cubicBezTo>
                <a:cubicBezTo>
                  <a:pt x="16943342" y="10022819"/>
                  <a:pt x="15526404" y="8605880"/>
                  <a:pt x="15526404" y="6858000"/>
                </a:cubicBezTo>
                <a:cubicBezTo>
                  <a:pt x="15526404" y="5110118"/>
                  <a:pt x="16943342" y="3693179"/>
                  <a:pt x="18691224" y="3693179"/>
                </a:cubicBezTo>
                <a:close/>
                <a:moveTo>
                  <a:pt x="18691224" y="2366053"/>
                </a:moveTo>
                <a:cubicBezTo>
                  <a:pt x="16210392" y="2366053"/>
                  <a:pt x="14199278" y="4377166"/>
                  <a:pt x="14199278" y="6858000"/>
                </a:cubicBezTo>
                <a:cubicBezTo>
                  <a:pt x="14199278" y="9338833"/>
                  <a:pt x="16210392" y="11349947"/>
                  <a:pt x="18691224" y="11349947"/>
                </a:cubicBezTo>
                <a:cubicBezTo>
                  <a:pt x="21172058" y="11349947"/>
                  <a:pt x="23183172" y="9338833"/>
                  <a:pt x="23183172" y="6858000"/>
                </a:cubicBezTo>
                <a:cubicBezTo>
                  <a:pt x="23183172" y="4377166"/>
                  <a:pt x="21172058" y="2366053"/>
                  <a:pt x="18691224" y="2366053"/>
                </a:cubicBezTo>
                <a:close/>
                <a:moveTo>
                  <a:pt x="18691224" y="1894045"/>
                </a:moveTo>
                <a:cubicBezTo>
                  <a:pt x="21432744" y="1894045"/>
                  <a:pt x="23655184" y="4116483"/>
                  <a:pt x="23655184" y="6858000"/>
                </a:cubicBezTo>
                <a:cubicBezTo>
                  <a:pt x="23655184" y="9599516"/>
                  <a:pt x="21432744" y="11821956"/>
                  <a:pt x="18691224" y="11821956"/>
                </a:cubicBezTo>
                <a:cubicBezTo>
                  <a:pt x="15949708" y="11821956"/>
                  <a:pt x="13727269" y="9599516"/>
                  <a:pt x="13727269" y="6858000"/>
                </a:cubicBezTo>
                <a:cubicBezTo>
                  <a:pt x="13727269" y="4116483"/>
                  <a:pt x="15949708" y="1894045"/>
                  <a:pt x="18691224" y="1894045"/>
                </a:cubicBezTo>
                <a:close/>
                <a:moveTo>
                  <a:pt x="22463084" y="0"/>
                </a:moveTo>
                <a:lnTo>
                  <a:pt x="24387176" y="0"/>
                </a:lnTo>
                <a:lnTo>
                  <a:pt x="24387176" y="1493697"/>
                </a:lnTo>
                <a:lnTo>
                  <a:pt x="24225308" y="1323919"/>
                </a:lnTo>
                <a:cubicBezTo>
                  <a:pt x="23782716" y="881327"/>
                  <a:pt x="23287360" y="491498"/>
                  <a:pt x="22749486" y="164678"/>
                </a:cubicBezTo>
                <a:close/>
                <a:moveTo>
                  <a:pt x="0" y="0"/>
                </a:moveTo>
                <a:lnTo>
                  <a:pt x="14919367" y="0"/>
                </a:lnTo>
                <a:lnTo>
                  <a:pt x="14632965" y="164678"/>
                </a:lnTo>
                <a:cubicBezTo>
                  <a:pt x="12373892" y="1537324"/>
                  <a:pt x="10864851" y="4021434"/>
                  <a:pt x="10864851" y="6858000"/>
                </a:cubicBezTo>
                <a:cubicBezTo>
                  <a:pt x="10864851" y="9694566"/>
                  <a:pt x="12373892" y="12178677"/>
                  <a:pt x="14632965" y="13551323"/>
                </a:cubicBezTo>
                <a:lnTo>
                  <a:pt x="14919367" y="13716000"/>
                </a:lnTo>
                <a:lnTo>
                  <a:pt x="0" y="13716000"/>
                </a:lnTo>
                <a:close/>
              </a:path>
            </a:pathLst>
          </a:custGeom>
          <a:solidFill>
            <a:srgbClr val="6588BA"/>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900"/>
              <a:buFont typeface="Calibri"/>
              <a:buNone/>
            </a:pPr>
            <a:r>
              <a:t/>
            </a:r>
            <a:endParaRPr b="0" i="0" sz="900" u="none" cap="none" strike="noStrike">
              <a:solidFill>
                <a:srgbClr val="FFFFFF"/>
              </a:solidFill>
              <a:latin typeface="Calibri"/>
              <a:ea typeface="Calibri"/>
              <a:cs typeface="Calibri"/>
              <a:sym typeface="Calibri"/>
            </a:endParaRPr>
          </a:p>
        </p:txBody>
      </p:sp>
      <p:sp>
        <p:nvSpPr>
          <p:cNvPr id="384" name="Google Shape;384;g2523f248869_4_202"/>
          <p:cNvSpPr txBox="1"/>
          <p:nvPr>
            <p:ph idx="12" type="sldNum"/>
          </p:nvPr>
        </p:nvSpPr>
        <p:spPr>
          <a:xfrm>
            <a:off x="8610600" y="6356350"/>
            <a:ext cx="2743200" cy="365100"/>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SzPts val="1200"/>
              <a:buNone/>
            </a:pPr>
            <a:fld id="{00000000-1234-1234-1234-123412341234}" type="slidenum">
              <a:rPr lang="lv-LV"/>
              <a:t>‹#›</a:t>
            </a:fld>
            <a:endParaRPr/>
          </a:p>
        </p:txBody>
      </p:sp>
      <p:sp>
        <p:nvSpPr>
          <p:cNvPr id="385" name="Google Shape;385;g2523f248869_4_202"/>
          <p:cNvSpPr txBox="1"/>
          <p:nvPr>
            <p:ph type="title"/>
          </p:nvPr>
        </p:nvSpPr>
        <p:spPr>
          <a:xfrm>
            <a:off x="965250" y="1374813"/>
            <a:ext cx="10183500" cy="73500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Calibri"/>
              <a:buNone/>
            </a:pPr>
            <a:r>
              <a:rPr b="1" lang="lv-LV" sz="4000">
                <a:solidFill>
                  <a:srgbClr val="2B3E85"/>
                </a:solidFill>
              </a:rPr>
              <a:t>Teamaufgabe</a:t>
            </a:r>
            <a:endParaRPr b="1" sz="4000">
              <a:solidFill>
                <a:srgbClr val="2B3E85"/>
              </a:solidFill>
            </a:endParaRPr>
          </a:p>
        </p:txBody>
      </p:sp>
      <p:sp>
        <p:nvSpPr>
          <p:cNvPr id="386" name="Google Shape;386;g2523f248869_4_202"/>
          <p:cNvSpPr txBox="1"/>
          <p:nvPr>
            <p:ph idx="1" type="body"/>
          </p:nvPr>
        </p:nvSpPr>
        <p:spPr>
          <a:xfrm>
            <a:off x="733575" y="2217400"/>
            <a:ext cx="5928000" cy="4242000"/>
          </a:xfrm>
          <a:prstGeom prst="rect">
            <a:avLst/>
          </a:prstGeom>
          <a:noFill/>
          <a:ln>
            <a:noFill/>
          </a:ln>
        </p:spPr>
        <p:txBody>
          <a:bodyPr anchorCtr="0" anchor="t" bIns="45700" lIns="91425" spcFirstLastPara="1" rIns="91425" wrap="square" tIns="45700">
            <a:normAutofit/>
          </a:bodyPr>
          <a:lstStyle/>
          <a:p>
            <a:pPr indent="0" lvl="0" marL="228600" rtl="0" algn="l">
              <a:lnSpc>
                <a:spcPct val="90000"/>
              </a:lnSpc>
              <a:spcBef>
                <a:spcPts val="1000"/>
              </a:spcBef>
              <a:spcAft>
                <a:spcPts val="0"/>
              </a:spcAft>
              <a:buSzPts val="1800"/>
              <a:buNone/>
            </a:pPr>
            <a:r>
              <a:rPr lang="lv-LV" sz="2800">
                <a:solidFill>
                  <a:schemeClr val="lt1"/>
                </a:solidFill>
              </a:rPr>
              <a:t>Ermutigen Sie das Team, die Situationen am Arbeitsplatz aufzuschreiben </a:t>
            </a:r>
            <a:br>
              <a:rPr lang="lv-LV" sz="2800">
                <a:solidFill>
                  <a:schemeClr val="lt1"/>
                </a:solidFill>
              </a:rPr>
            </a:br>
            <a:r>
              <a:rPr lang="lv-LV" sz="2800">
                <a:solidFill>
                  <a:schemeClr val="lt1"/>
                </a:solidFill>
              </a:rPr>
              <a:t>vor denen sie Angst haben. </a:t>
            </a:r>
            <a:endParaRPr sz="2800">
              <a:solidFill>
                <a:schemeClr val="lt1"/>
              </a:solidFill>
            </a:endParaRPr>
          </a:p>
          <a:p>
            <a:pPr indent="0" lvl="0" marL="228600" rtl="0" algn="l">
              <a:lnSpc>
                <a:spcPct val="90000"/>
              </a:lnSpc>
              <a:spcBef>
                <a:spcPts val="1000"/>
              </a:spcBef>
              <a:spcAft>
                <a:spcPts val="0"/>
              </a:spcAft>
              <a:buSzPts val="1800"/>
              <a:buNone/>
            </a:pPr>
            <a:r>
              <a:t/>
            </a:r>
            <a:endParaRPr sz="2800">
              <a:solidFill>
                <a:schemeClr val="lt1"/>
              </a:solidFill>
            </a:endParaRPr>
          </a:p>
          <a:p>
            <a:pPr indent="0" lvl="0" marL="228600" rtl="0" algn="l">
              <a:lnSpc>
                <a:spcPct val="90000"/>
              </a:lnSpc>
              <a:spcBef>
                <a:spcPts val="1000"/>
              </a:spcBef>
              <a:spcAft>
                <a:spcPts val="0"/>
              </a:spcAft>
              <a:buSzPts val="1800"/>
              <a:buNone/>
            </a:pPr>
            <a:r>
              <a:rPr lang="lv-LV" sz="2800">
                <a:solidFill>
                  <a:schemeClr val="lt1"/>
                </a:solidFill>
              </a:rPr>
              <a:t>Gruppieren Sie sie - Situationen mit Kunden, Situationen mit Kollegen usw.</a:t>
            </a:r>
            <a:endParaRPr sz="2800">
              <a:solidFill>
                <a:schemeClr val="lt1"/>
              </a:solidFill>
            </a:endParaRPr>
          </a:p>
        </p:txBody>
      </p:sp>
      <p:cxnSp>
        <p:nvCxnSpPr>
          <p:cNvPr id="387" name="Google Shape;387;g2523f248869_4_202"/>
          <p:cNvCxnSpPr/>
          <p:nvPr/>
        </p:nvCxnSpPr>
        <p:spPr>
          <a:xfrm>
            <a:off x="1047000" y="2087913"/>
            <a:ext cx="5249400" cy="0"/>
          </a:xfrm>
          <a:prstGeom prst="straightConnector1">
            <a:avLst/>
          </a:prstGeom>
          <a:noFill/>
          <a:ln cap="flat" cmpd="sng" w="9525">
            <a:solidFill>
              <a:srgbClr val="2B3E85"/>
            </a:solidFill>
            <a:prstDash val="solid"/>
            <a:round/>
            <a:headEnd len="sm" w="sm" type="none"/>
            <a:tailEnd len="sm" w="sm" type="none"/>
          </a:ln>
        </p:spPr>
      </p:cxn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91" name="Shape 391"/>
        <p:cNvGrpSpPr/>
        <p:nvPr/>
      </p:nvGrpSpPr>
      <p:grpSpPr>
        <a:xfrm>
          <a:off x="0" y="0"/>
          <a:ext cx="0" cy="0"/>
          <a:chOff x="0" y="0"/>
          <a:chExt cx="0" cy="0"/>
        </a:xfrm>
      </p:grpSpPr>
      <p:pic>
        <p:nvPicPr>
          <p:cNvPr descr="Communication | Christina O" id="392" name="Google Shape;392;p36"/>
          <p:cNvPicPr preferRelativeResize="0"/>
          <p:nvPr/>
        </p:nvPicPr>
        <p:blipFill rotWithShape="1">
          <a:blip r:embed="rId3">
            <a:alphaModFix/>
          </a:blip>
          <a:srcRect b="0" l="0" r="0" t="0"/>
          <a:stretch/>
        </p:blipFill>
        <p:spPr>
          <a:xfrm>
            <a:off x="6784694" y="2088304"/>
            <a:ext cx="5190115" cy="3788166"/>
          </a:xfrm>
          <a:prstGeom prst="rect">
            <a:avLst/>
          </a:prstGeom>
          <a:noFill/>
          <a:ln>
            <a:noFill/>
          </a:ln>
        </p:spPr>
      </p:pic>
      <p:sp>
        <p:nvSpPr>
          <p:cNvPr id="393" name="Google Shape;393;p36"/>
          <p:cNvSpPr txBox="1"/>
          <p:nvPr>
            <p:ph idx="1" type="body"/>
          </p:nvPr>
        </p:nvSpPr>
        <p:spPr>
          <a:xfrm>
            <a:off x="895300" y="1737875"/>
            <a:ext cx="7078200" cy="4770900"/>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SzPts val="1800"/>
              <a:buNone/>
            </a:pPr>
            <a:r>
              <a:rPr lang="lv-LV" sz="2100">
                <a:latin typeface="Calibri"/>
                <a:ea typeface="Calibri"/>
                <a:cs typeface="Calibri"/>
                <a:sym typeface="Calibri"/>
              </a:rPr>
              <a:t>Aufgeregte Menschen verlieren die Fähigkeit, Ihnen genau zuzuhören, geschweige denn einen zusammenhängenden Gedankengang zu verfolgen. Stattdessen werden sie andere nonverbale Aspekte der Kommunikation verfolgen</a:t>
            </a:r>
            <a:endParaRPr sz="2100">
              <a:latin typeface="Calibri"/>
              <a:ea typeface="Calibri"/>
              <a:cs typeface="Calibri"/>
              <a:sym typeface="Calibri"/>
            </a:endParaRPr>
          </a:p>
          <a:p>
            <a:pPr indent="0" lvl="0" marL="0" rtl="0" algn="l">
              <a:lnSpc>
                <a:spcPct val="115000"/>
              </a:lnSpc>
              <a:spcBef>
                <a:spcPts val="0"/>
              </a:spcBef>
              <a:spcAft>
                <a:spcPts val="0"/>
              </a:spcAft>
              <a:buSzPts val="1800"/>
              <a:buNone/>
            </a:pPr>
            <a:br>
              <a:rPr lang="lv-LV" sz="2100">
                <a:latin typeface="Calibri"/>
                <a:ea typeface="Calibri"/>
                <a:cs typeface="Calibri"/>
                <a:sym typeface="Calibri"/>
              </a:rPr>
            </a:br>
            <a:r>
              <a:rPr b="1" lang="lv-LV" sz="2300"/>
              <a:t> In der nonverbalen Kommunikation Geist:</a:t>
            </a:r>
            <a:endParaRPr b="1" sz="3300"/>
          </a:p>
          <a:p>
            <a:pPr indent="-400367" lvl="2" marL="1371600" rtl="0" algn="l">
              <a:lnSpc>
                <a:spcPct val="115000"/>
              </a:lnSpc>
              <a:spcBef>
                <a:spcPts val="0"/>
              </a:spcBef>
              <a:spcAft>
                <a:spcPts val="0"/>
              </a:spcAft>
              <a:buClr>
                <a:srgbClr val="6588BA"/>
              </a:buClr>
              <a:buSzPts val="1900"/>
              <a:buFont typeface="Noto Sans Symbols"/>
              <a:buChar char="▪"/>
            </a:pPr>
            <a:r>
              <a:rPr lang="lv-LV" sz="1900">
                <a:latin typeface="Calibri"/>
                <a:ea typeface="Calibri"/>
                <a:cs typeface="Calibri"/>
                <a:sym typeface="Calibri"/>
              </a:rPr>
              <a:t>Ihr Tonfall</a:t>
            </a:r>
            <a:endParaRPr sz="2300"/>
          </a:p>
          <a:p>
            <a:pPr indent="-400367" lvl="2" marL="1371600" rtl="0" algn="l">
              <a:lnSpc>
                <a:spcPct val="115000"/>
              </a:lnSpc>
              <a:spcBef>
                <a:spcPts val="0"/>
              </a:spcBef>
              <a:spcAft>
                <a:spcPts val="0"/>
              </a:spcAft>
              <a:buClr>
                <a:srgbClr val="6588BA"/>
              </a:buClr>
              <a:buSzPts val="1900"/>
              <a:buFont typeface="Noto Sans Symbols"/>
              <a:buChar char="▪"/>
            </a:pPr>
            <a:r>
              <a:rPr lang="lv-LV" sz="1900">
                <a:latin typeface="Calibri"/>
                <a:ea typeface="Calibri"/>
                <a:cs typeface="Calibri"/>
                <a:sym typeface="Calibri"/>
              </a:rPr>
              <a:t>Die Lautstärke Ihrer Stimme</a:t>
            </a:r>
            <a:endParaRPr sz="2300"/>
          </a:p>
          <a:p>
            <a:pPr indent="-400367" lvl="2" marL="1371600" rtl="0" algn="l">
              <a:lnSpc>
                <a:spcPct val="115000"/>
              </a:lnSpc>
              <a:spcBef>
                <a:spcPts val="0"/>
              </a:spcBef>
              <a:spcAft>
                <a:spcPts val="0"/>
              </a:spcAft>
              <a:buClr>
                <a:srgbClr val="6588BA"/>
              </a:buClr>
              <a:buSzPts val="1900"/>
              <a:buFont typeface="Noto Sans Symbols"/>
              <a:buChar char="▪"/>
            </a:pPr>
            <a:r>
              <a:rPr lang="lv-LV" sz="1900">
                <a:latin typeface="Calibri"/>
                <a:ea typeface="Calibri"/>
                <a:cs typeface="Calibri"/>
                <a:sym typeface="Calibri"/>
              </a:rPr>
              <a:t>Deine Körperhaltung</a:t>
            </a:r>
            <a:endParaRPr sz="2300"/>
          </a:p>
          <a:p>
            <a:pPr indent="-400367" lvl="2" marL="1371600" rtl="0" algn="l">
              <a:lnSpc>
                <a:spcPct val="115000"/>
              </a:lnSpc>
              <a:spcBef>
                <a:spcPts val="0"/>
              </a:spcBef>
              <a:spcAft>
                <a:spcPts val="0"/>
              </a:spcAft>
              <a:buClr>
                <a:srgbClr val="6588BA"/>
              </a:buClr>
              <a:buSzPts val="1900"/>
              <a:buFont typeface="Noto Sans Symbols"/>
              <a:buChar char="▪"/>
            </a:pPr>
            <a:r>
              <a:rPr lang="lv-LV" sz="1900">
                <a:latin typeface="Calibri"/>
                <a:ea typeface="Calibri"/>
                <a:cs typeface="Calibri"/>
                <a:sym typeface="Calibri"/>
              </a:rPr>
              <a:t>Deine Gesten </a:t>
            </a:r>
            <a:endParaRPr sz="2300"/>
          </a:p>
          <a:p>
            <a:pPr indent="-400367" lvl="2" marL="1371600" rtl="0" algn="l">
              <a:lnSpc>
                <a:spcPct val="115000"/>
              </a:lnSpc>
              <a:spcBef>
                <a:spcPts val="0"/>
              </a:spcBef>
              <a:spcAft>
                <a:spcPts val="0"/>
              </a:spcAft>
              <a:buClr>
                <a:srgbClr val="6588BA"/>
              </a:buClr>
              <a:buSzPts val="1900"/>
              <a:buFont typeface="Noto Sans Symbols"/>
              <a:buChar char="▪"/>
            </a:pPr>
            <a:r>
              <a:rPr lang="lv-LV" sz="1900">
                <a:latin typeface="Calibri"/>
                <a:ea typeface="Calibri"/>
                <a:cs typeface="Calibri"/>
                <a:sym typeface="Calibri"/>
              </a:rPr>
              <a:t>Ihr Abstand - stehen Sie nah, aber nicht zu nah</a:t>
            </a:r>
            <a:endParaRPr sz="2300"/>
          </a:p>
          <a:p>
            <a:pPr indent="-400367" lvl="2" marL="1371600" rtl="0" algn="l">
              <a:lnSpc>
                <a:spcPct val="115000"/>
              </a:lnSpc>
              <a:spcBef>
                <a:spcPts val="0"/>
              </a:spcBef>
              <a:spcAft>
                <a:spcPts val="0"/>
              </a:spcAft>
              <a:buClr>
                <a:srgbClr val="6588BA"/>
              </a:buClr>
              <a:buSzPts val="1900"/>
              <a:buFont typeface="Noto Sans Symbols"/>
              <a:buChar char="▪"/>
            </a:pPr>
            <a:r>
              <a:rPr lang="lv-LV" sz="1900">
                <a:latin typeface="Calibri"/>
                <a:ea typeface="Calibri"/>
                <a:cs typeface="Calibri"/>
                <a:sym typeface="Calibri"/>
              </a:rPr>
              <a:t>Ihr Gesichtsausdruck</a:t>
            </a:r>
            <a:endParaRPr sz="2300"/>
          </a:p>
          <a:p>
            <a:pPr indent="-400367" lvl="2" marL="1371600" rtl="0" algn="l">
              <a:lnSpc>
                <a:spcPct val="115000"/>
              </a:lnSpc>
              <a:spcBef>
                <a:spcPts val="0"/>
              </a:spcBef>
              <a:spcAft>
                <a:spcPts val="0"/>
              </a:spcAft>
              <a:buClr>
                <a:srgbClr val="6588BA"/>
              </a:buClr>
              <a:buSzPts val="1900"/>
              <a:buFont typeface="Noto Sans Symbols"/>
              <a:buChar char="▪"/>
            </a:pPr>
            <a:r>
              <a:rPr lang="lv-LV" sz="1900">
                <a:latin typeface="Calibri"/>
                <a:ea typeface="Calibri"/>
                <a:cs typeface="Calibri"/>
                <a:sym typeface="Calibri"/>
              </a:rPr>
              <a:t>Ihr Blickkontakt</a:t>
            </a:r>
            <a:endParaRPr sz="2300"/>
          </a:p>
        </p:txBody>
      </p:sp>
      <p:sp>
        <p:nvSpPr>
          <p:cNvPr id="394" name="Google Shape;394;p36"/>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SzPts val="1200"/>
              <a:buNone/>
            </a:pPr>
            <a:fld id="{00000000-1234-1234-1234-123412341234}" type="slidenum">
              <a:rPr lang="lv-LV"/>
              <a:t>‹#›</a:t>
            </a:fld>
            <a:endParaRPr/>
          </a:p>
        </p:txBody>
      </p:sp>
      <p:pic>
        <p:nvPicPr>
          <p:cNvPr id="395" name="Google Shape;395;p36"/>
          <p:cNvPicPr preferRelativeResize="0"/>
          <p:nvPr/>
        </p:nvPicPr>
        <p:blipFill rotWithShape="1">
          <a:blip r:embed="rId4">
            <a:alphaModFix/>
          </a:blip>
          <a:srcRect b="0" l="0" r="0" t="0"/>
          <a:stretch/>
        </p:blipFill>
        <p:spPr>
          <a:xfrm>
            <a:off x="0" y="0"/>
            <a:ext cx="12191999" cy="1553676"/>
          </a:xfrm>
          <a:prstGeom prst="rect">
            <a:avLst/>
          </a:prstGeom>
          <a:noFill/>
          <a:ln>
            <a:noFill/>
          </a:ln>
        </p:spPr>
      </p:pic>
      <p:sp>
        <p:nvSpPr>
          <p:cNvPr id="396" name="Google Shape;396;p36"/>
          <p:cNvSpPr txBox="1"/>
          <p:nvPr>
            <p:ph type="title"/>
          </p:nvPr>
        </p:nvSpPr>
        <p:spPr>
          <a:xfrm>
            <a:off x="895312" y="183918"/>
            <a:ext cx="9957600" cy="132570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Calibri"/>
              <a:buNone/>
            </a:pPr>
            <a:r>
              <a:rPr b="1" lang="lv-LV" sz="4000">
                <a:solidFill>
                  <a:schemeClr val="lt1"/>
                </a:solidFill>
              </a:rPr>
              <a:t>Die Bedeutung der nonverbalen Kommunikation</a:t>
            </a:r>
            <a:endParaRPr b="1" sz="4000">
              <a:solidFill>
                <a:schemeClr val="lt1"/>
              </a:solidFill>
            </a:endParaRPr>
          </a:p>
        </p:txBody>
      </p:sp>
      <p:sp>
        <p:nvSpPr>
          <p:cNvPr id="397" name="Google Shape;397;p36"/>
          <p:cNvSpPr txBox="1"/>
          <p:nvPr/>
        </p:nvSpPr>
        <p:spPr>
          <a:xfrm>
            <a:off x="7121028" y="5823278"/>
            <a:ext cx="6128400" cy="2463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000"/>
              <a:buFont typeface="Arial"/>
              <a:buNone/>
            </a:pPr>
            <a:r>
              <a:rPr b="0" i="0" lang="lv-LV" sz="1000" u="none" cap="none" strike="noStrike">
                <a:solidFill>
                  <a:srgbClr val="888888"/>
                </a:solidFill>
                <a:latin typeface="Calibri"/>
                <a:ea typeface="Calibri"/>
                <a:cs typeface="Calibri"/>
                <a:sym typeface="Calibri"/>
              </a:rPr>
              <a:t>https://www.researchgate.net/figure/Communication-triangle_fig4_316833089</a:t>
            </a:r>
            <a:endParaRPr b="0" i="0" sz="800" u="none" cap="none" strike="noStrike">
              <a:solidFill>
                <a:srgbClr val="888888"/>
              </a:solidFill>
              <a:latin typeface="Arial"/>
              <a:ea typeface="Arial"/>
              <a:cs typeface="Arial"/>
              <a:sym typeface="Arial"/>
            </a:endParaRPr>
          </a:p>
        </p:txBody>
      </p:sp>
      <p:grpSp>
        <p:nvGrpSpPr>
          <p:cNvPr id="398" name="Google Shape;398;p36"/>
          <p:cNvGrpSpPr/>
          <p:nvPr/>
        </p:nvGrpSpPr>
        <p:grpSpPr>
          <a:xfrm>
            <a:off x="671420" y="3352593"/>
            <a:ext cx="290237" cy="321991"/>
            <a:chOff x="534570" y="3018006"/>
            <a:chExt cx="290237" cy="321991"/>
          </a:xfrm>
        </p:grpSpPr>
        <p:sp>
          <p:nvSpPr>
            <p:cNvPr id="399" name="Google Shape;399;p36"/>
            <p:cNvSpPr/>
            <p:nvPr/>
          </p:nvSpPr>
          <p:spPr>
            <a:xfrm rot="6573721">
              <a:off x="581784" y="3060051"/>
              <a:ext cx="226684" cy="194700"/>
            </a:xfrm>
            <a:prstGeom prst="rtTriangle">
              <a:avLst/>
            </a:prstGeom>
            <a:solidFill>
              <a:srgbClr val="6689BA"/>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00" name="Google Shape;400;p36"/>
            <p:cNvSpPr/>
            <p:nvPr/>
          </p:nvSpPr>
          <p:spPr>
            <a:xfrm rot="6573721">
              <a:off x="550909" y="3103251"/>
              <a:ext cx="226684" cy="194700"/>
            </a:xfrm>
            <a:prstGeom prst="rtTriangle">
              <a:avLst/>
            </a:prstGeom>
            <a:noFill/>
            <a:ln cap="flat" cmpd="sng" w="9525">
              <a:solidFill>
                <a:srgbClr val="2B3E85"/>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04" name="Shape 404"/>
        <p:cNvGrpSpPr/>
        <p:nvPr/>
      </p:nvGrpSpPr>
      <p:grpSpPr>
        <a:xfrm>
          <a:off x="0" y="0"/>
          <a:ext cx="0" cy="0"/>
          <a:chOff x="0" y="0"/>
          <a:chExt cx="0" cy="0"/>
        </a:xfrm>
      </p:grpSpPr>
      <p:sp>
        <p:nvSpPr>
          <p:cNvPr id="405" name="Google Shape;405;p54"/>
          <p:cNvSpPr txBox="1"/>
          <p:nvPr>
            <p:ph idx="1" type="body"/>
          </p:nvPr>
        </p:nvSpPr>
        <p:spPr>
          <a:xfrm>
            <a:off x="1026175" y="2043975"/>
            <a:ext cx="10167300" cy="4617300"/>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rgbClr val="6588BA"/>
              </a:buClr>
              <a:buSzPts val="1800"/>
              <a:buNone/>
            </a:pPr>
            <a:r>
              <a:rPr lang="lv-LV" sz="2100">
                <a:latin typeface="Calibri"/>
                <a:ea typeface="Calibri"/>
                <a:cs typeface="Calibri"/>
                <a:sym typeface="Calibri"/>
              </a:rPr>
              <a:t>Es ist in Ordnung, schwierige Gespräche mit ein wenig Smalltalk zu beginnen. Es kann helfen, Raum und Zeit zu geben, um sich zu beruhigen und die Stimmung Ihres Gesprächspartners zu verstehen</a:t>
            </a:r>
            <a:endParaRPr sz="2100">
              <a:latin typeface="Calibri"/>
              <a:ea typeface="Calibri"/>
              <a:cs typeface="Calibri"/>
              <a:sym typeface="Calibri"/>
            </a:endParaRPr>
          </a:p>
          <a:p>
            <a:pPr indent="-267017" lvl="0" marL="457200" rtl="0" algn="l">
              <a:lnSpc>
                <a:spcPct val="115000"/>
              </a:lnSpc>
              <a:spcBef>
                <a:spcPts val="0"/>
              </a:spcBef>
              <a:spcAft>
                <a:spcPts val="0"/>
              </a:spcAft>
              <a:buClr>
                <a:srgbClr val="6588BA"/>
              </a:buClr>
              <a:buSzPts val="1800"/>
              <a:buNone/>
            </a:pPr>
            <a:r>
              <a:t/>
            </a:r>
            <a:endParaRPr sz="1900">
              <a:latin typeface="Calibri"/>
              <a:ea typeface="Calibri"/>
              <a:cs typeface="Calibri"/>
              <a:sym typeface="Calibri"/>
            </a:endParaRPr>
          </a:p>
          <a:p>
            <a:pPr indent="0" lvl="0" marL="0" rtl="0" algn="l">
              <a:lnSpc>
                <a:spcPct val="115000"/>
              </a:lnSpc>
              <a:spcBef>
                <a:spcPts val="0"/>
              </a:spcBef>
              <a:spcAft>
                <a:spcPts val="0"/>
              </a:spcAft>
              <a:buSzPts val="1800"/>
              <a:buNone/>
            </a:pPr>
            <a:r>
              <a:rPr b="1" lang="lv-LV" sz="2100"/>
              <a:t>Wenn Sie das Gespräch eröffnen, wählen Sie einleitende Worte oder Fragen wie z. B.:</a:t>
            </a:r>
            <a:endParaRPr b="1" sz="2100"/>
          </a:p>
          <a:p>
            <a:pPr indent="-387667" lvl="1" marL="914400" rtl="0" algn="l">
              <a:lnSpc>
                <a:spcPct val="115000"/>
              </a:lnSpc>
              <a:spcBef>
                <a:spcPts val="0"/>
              </a:spcBef>
              <a:spcAft>
                <a:spcPts val="0"/>
              </a:spcAft>
              <a:buClr>
                <a:srgbClr val="6588BA"/>
              </a:buClr>
              <a:buSzPts val="1900"/>
              <a:buFont typeface="Noto Sans Symbols"/>
              <a:buChar char="▪"/>
            </a:pPr>
            <a:r>
              <a:rPr i="1" lang="lv-LV" sz="1900">
                <a:latin typeface="Calibri"/>
                <a:ea typeface="Calibri"/>
                <a:cs typeface="Calibri"/>
                <a:sym typeface="Calibri"/>
              </a:rPr>
              <a:t>Ich muss das Problem mit Ihnen besprechen</a:t>
            </a:r>
            <a:endParaRPr i="1" sz="1900">
              <a:latin typeface="Calibri"/>
              <a:ea typeface="Calibri"/>
              <a:cs typeface="Calibri"/>
              <a:sym typeface="Calibri"/>
            </a:endParaRPr>
          </a:p>
          <a:p>
            <a:pPr indent="-387667" lvl="1" marL="914400" rtl="0" algn="l">
              <a:lnSpc>
                <a:spcPct val="115000"/>
              </a:lnSpc>
              <a:spcBef>
                <a:spcPts val="0"/>
              </a:spcBef>
              <a:spcAft>
                <a:spcPts val="0"/>
              </a:spcAft>
              <a:buClr>
                <a:srgbClr val="6588BA"/>
              </a:buClr>
              <a:buSzPts val="1900"/>
              <a:buFont typeface="Noto Sans Symbols"/>
              <a:buChar char="▪"/>
            </a:pPr>
            <a:r>
              <a:rPr i="1" lang="lv-LV" sz="1900">
                <a:latin typeface="Calibri"/>
                <a:ea typeface="Calibri"/>
                <a:cs typeface="Calibri"/>
                <a:sym typeface="Calibri"/>
              </a:rPr>
              <a:t>Ich brauche einen Realitätscheck mit etwas</a:t>
            </a:r>
            <a:endParaRPr i="1" sz="1900">
              <a:latin typeface="Calibri"/>
              <a:ea typeface="Calibri"/>
              <a:cs typeface="Calibri"/>
              <a:sym typeface="Calibri"/>
            </a:endParaRPr>
          </a:p>
          <a:p>
            <a:pPr indent="-387667" lvl="1" marL="914400" rtl="0" algn="l">
              <a:lnSpc>
                <a:spcPct val="115000"/>
              </a:lnSpc>
              <a:spcBef>
                <a:spcPts val="0"/>
              </a:spcBef>
              <a:spcAft>
                <a:spcPts val="0"/>
              </a:spcAft>
              <a:buClr>
                <a:srgbClr val="6588BA"/>
              </a:buClr>
              <a:buSzPts val="1900"/>
              <a:buFont typeface="Noto Sans Symbols"/>
              <a:buChar char="▪"/>
            </a:pPr>
            <a:r>
              <a:rPr i="1" lang="lv-LV" sz="1900">
                <a:latin typeface="Calibri"/>
                <a:ea typeface="Calibri"/>
                <a:cs typeface="Calibri"/>
                <a:sym typeface="Calibri"/>
              </a:rPr>
              <a:t>Ich habe ein Problem</a:t>
            </a:r>
            <a:endParaRPr i="1" sz="1900">
              <a:latin typeface="Calibri"/>
              <a:ea typeface="Calibri"/>
              <a:cs typeface="Calibri"/>
              <a:sym typeface="Calibri"/>
            </a:endParaRPr>
          </a:p>
          <a:p>
            <a:pPr indent="-387667" lvl="1" marL="914400" rtl="0" algn="l">
              <a:lnSpc>
                <a:spcPct val="115000"/>
              </a:lnSpc>
              <a:spcBef>
                <a:spcPts val="0"/>
              </a:spcBef>
              <a:spcAft>
                <a:spcPts val="0"/>
              </a:spcAft>
              <a:buClr>
                <a:srgbClr val="6588BA"/>
              </a:buClr>
              <a:buSzPts val="1900"/>
              <a:buFont typeface="Noto Sans Symbols"/>
              <a:buChar char="▪"/>
            </a:pPr>
            <a:r>
              <a:rPr i="1" lang="lv-LV" sz="1900">
                <a:latin typeface="Calibri"/>
                <a:ea typeface="Calibri"/>
                <a:cs typeface="Calibri"/>
                <a:sym typeface="Calibri"/>
              </a:rPr>
              <a:t>Ich verstehe, was Sie sagen wollen...</a:t>
            </a:r>
            <a:endParaRPr i="1" sz="1900">
              <a:latin typeface="Calibri"/>
              <a:ea typeface="Calibri"/>
              <a:cs typeface="Calibri"/>
              <a:sym typeface="Calibri"/>
            </a:endParaRPr>
          </a:p>
          <a:p>
            <a:pPr indent="-387667" lvl="1" marL="914400" rtl="0" algn="l">
              <a:lnSpc>
                <a:spcPct val="115000"/>
              </a:lnSpc>
              <a:spcBef>
                <a:spcPts val="0"/>
              </a:spcBef>
              <a:spcAft>
                <a:spcPts val="0"/>
              </a:spcAft>
              <a:buClr>
                <a:srgbClr val="6588BA"/>
              </a:buClr>
              <a:buSzPts val="1900"/>
              <a:buFont typeface="Noto Sans Symbols"/>
              <a:buChar char="▪"/>
            </a:pPr>
            <a:r>
              <a:rPr i="1" lang="lv-LV" sz="1900">
                <a:latin typeface="Calibri"/>
                <a:ea typeface="Calibri"/>
                <a:cs typeface="Calibri"/>
                <a:sym typeface="Calibri"/>
              </a:rPr>
              <a:t>Ich habe ein Dilemma und brauche Hilfe</a:t>
            </a:r>
            <a:endParaRPr i="1" sz="1900">
              <a:latin typeface="Calibri"/>
              <a:ea typeface="Calibri"/>
              <a:cs typeface="Calibri"/>
              <a:sym typeface="Calibri"/>
            </a:endParaRPr>
          </a:p>
          <a:p>
            <a:pPr indent="-387667" lvl="1" marL="914400" rtl="0" algn="l">
              <a:lnSpc>
                <a:spcPct val="115000"/>
              </a:lnSpc>
              <a:spcBef>
                <a:spcPts val="0"/>
              </a:spcBef>
              <a:spcAft>
                <a:spcPts val="0"/>
              </a:spcAft>
              <a:buClr>
                <a:srgbClr val="6588BA"/>
              </a:buClr>
              <a:buSzPts val="1900"/>
              <a:buFont typeface="Noto Sans Symbols"/>
              <a:buChar char="▪"/>
            </a:pPr>
            <a:r>
              <a:rPr i="1" lang="lv-LV" sz="1900">
                <a:latin typeface="Calibri"/>
                <a:ea typeface="Calibri"/>
                <a:cs typeface="Calibri"/>
                <a:sym typeface="Calibri"/>
              </a:rPr>
              <a:t>Ich bin nicht sicher, ob ich mit.... einverstanden bin. Können wir noch ein bisschen mehr erkunden?</a:t>
            </a:r>
            <a:endParaRPr i="1" sz="1900">
              <a:latin typeface="Calibri"/>
              <a:ea typeface="Calibri"/>
              <a:cs typeface="Calibri"/>
              <a:sym typeface="Calibri"/>
            </a:endParaRPr>
          </a:p>
          <a:p>
            <a:pPr indent="-387667" lvl="1" marL="914400" rtl="0" algn="l">
              <a:lnSpc>
                <a:spcPct val="115000"/>
              </a:lnSpc>
              <a:spcBef>
                <a:spcPts val="0"/>
              </a:spcBef>
              <a:spcAft>
                <a:spcPts val="0"/>
              </a:spcAft>
              <a:buClr>
                <a:srgbClr val="6588BA"/>
              </a:buClr>
              <a:buSzPts val="1900"/>
              <a:buFont typeface="Noto Sans Symbols"/>
              <a:buChar char="▪"/>
            </a:pPr>
            <a:r>
              <a:rPr i="1" lang="lv-LV" sz="1900">
                <a:latin typeface="Calibri"/>
                <a:ea typeface="Calibri"/>
                <a:cs typeface="Calibri"/>
                <a:sym typeface="Calibri"/>
              </a:rPr>
              <a:t>SMS sind in dieser Situation nicht der beste Weg, um zu kommunizieren. Können wir...</a:t>
            </a:r>
            <a:endParaRPr i="1" sz="1900">
              <a:latin typeface="Calibri"/>
              <a:ea typeface="Calibri"/>
              <a:cs typeface="Calibri"/>
              <a:sym typeface="Calibri"/>
            </a:endParaRPr>
          </a:p>
          <a:p>
            <a:pPr indent="-387667" lvl="1" marL="914400" rtl="0" algn="l">
              <a:lnSpc>
                <a:spcPct val="115000"/>
              </a:lnSpc>
              <a:spcBef>
                <a:spcPts val="0"/>
              </a:spcBef>
              <a:spcAft>
                <a:spcPts val="0"/>
              </a:spcAft>
              <a:buClr>
                <a:srgbClr val="6588BA"/>
              </a:buClr>
              <a:buSzPts val="1900"/>
              <a:buFont typeface="Noto Sans Symbols"/>
              <a:buChar char="▪"/>
            </a:pPr>
            <a:r>
              <a:rPr i="1" lang="lv-LV" sz="1900">
                <a:latin typeface="Calibri"/>
                <a:ea typeface="Calibri"/>
                <a:cs typeface="Calibri"/>
                <a:sym typeface="Calibri"/>
              </a:rPr>
              <a:t>Wie das? Und so weiter.</a:t>
            </a:r>
            <a:endParaRPr i="1" sz="1900">
              <a:latin typeface="Calibri"/>
              <a:ea typeface="Calibri"/>
              <a:cs typeface="Calibri"/>
              <a:sym typeface="Calibri"/>
            </a:endParaRPr>
          </a:p>
          <a:p>
            <a:pPr indent="0" lvl="0" marL="75883" rtl="0" algn="l">
              <a:lnSpc>
                <a:spcPct val="115000"/>
              </a:lnSpc>
              <a:spcBef>
                <a:spcPts val="0"/>
              </a:spcBef>
              <a:spcAft>
                <a:spcPts val="0"/>
              </a:spcAft>
              <a:buClr>
                <a:srgbClr val="6588BA"/>
              </a:buClr>
              <a:buSzPts val="1800"/>
              <a:buNone/>
            </a:pPr>
            <a:r>
              <a:t/>
            </a:r>
            <a:endParaRPr sz="1900">
              <a:latin typeface="Calibri"/>
              <a:ea typeface="Calibri"/>
              <a:cs typeface="Calibri"/>
              <a:sym typeface="Calibri"/>
            </a:endParaRPr>
          </a:p>
          <a:p>
            <a:pPr indent="-267017" lvl="1" marL="914400" rtl="0" algn="l">
              <a:lnSpc>
                <a:spcPct val="115000"/>
              </a:lnSpc>
              <a:spcBef>
                <a:spcPts val="0"/>
              </a:spcBef>
              <a:spcAft>
                <a:spcPts val="0"/>
              </a:spcAft>
              <a:buClr>
                <a:srgbClr val="6588BA"/>
              </a:buClr>
              <a:buSzPts val="1800"/>
              <a:buNone/>
            </a:pPr>
            <a:r>
              <a:t/>
            </a:r>
            <a:endParaRPr sz="1900">
              <a:latin typeface="Calibri"/>
              <a:ea typeface="Calibri"/>
              <a:cs typeface="Calibri"/>
              <a:sym typeface="Calibri"/>
            </a:endParaRPr>
          </a:p>
          <a:p>
            <a:pPr indent="-267017" lvl="0" marL="457200" rtl="0" algn="l">
              <a:lnSpc>
                <a:spcPct val="115000"/>
              </a:lnSpc>
              <a:spcBef>
                <a:spcPts val="0"/>
              </a:spcBef>
              <a:spcAft>
                <a:spcPts val="0"/>
              </a:spcAft>
              <a:buClr>
                <a:srgbClr val="6588BA"/>
              </a:buClr>
              <a:buSzPts val="1800"/>
              <a:buNone/>
            </a:pPr>
            <a:r>
              <a:t/>
            </a:r>
            <a:endParaRPr sz="1900">
              <a:latin typeface="Calibri"/>
              <a:ea typeface="Calibri"/>
              <a:cs typeface="Calibri"/>
              <a:sym typeface="Calibri"/>
            </a:endParaRPr>
          </a:p>
        </p:txBody>
      </p:sp>
      <p:sp>
        <p:nvSpPr>
          <p:cNvPr id="406" name="Google Shape;406;p54"/>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SzPts val="1200"/>
              <a:buNone/>
            </a:pPr>
            <a:fld id="{00000000-1234-1234-1234-123412341234}" type="slidenum">
              <a:rPr lang="lv-LV"/>
              <a:t>‹#›</a:t>
            </a:fld>
            <a:endParaRPr/>
          </a:p>
        </p:txBody>
      </p:sp>
      <p:pic>
        <p:nvPicPr>
          <p:cNvPr id="407" name="Google Shape;407;p54"/>
          <p:cNvPicPr preferRelativeResize="0"/>
          <p:nvPr/>
        </p:nvPicPr>
        <p:blipFill rotWithShape="1">
          <a:blip r:embed="rId3">
            <a:alphaModFix/>
          </a:blip>
          <a:srcRect b="0" l="0" r="0" t="0"/>
          <a:stretch/>
        </p:blipFill>
        <p:spPr>
          <a:xfrm>
            <a:off x="0" y="0"/>
            <a:ext cx="12191999" cy="1786950"/>
          </a:xfrm>
          <a:prstGeom prst="rect">
            <a:avLst/>
          </a:prstGeom>
          <a:noFill/>
          <a:ln>
            <a:noFill/>
          </a:ln>
        </p:spPr>
      </p:pic>
      <p:sp>
        <p:nvSpPr>
          <p:cNvPr id="408" name="Google Shape;408;p54"/>
          <p:cNvSpPr txBox="1"/>
          <p:nvPr>
            <p:ph type="title"/>
          </p:nvPr>
        </p:nvSpPr>
        <p:spPr>
          <a:xfrm>
            <a:off x="1026175" y="718275"/>
            <a:ext cx="9674400" cy="132570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Calibri"/>
              <a:buNone/>
            </a:pPr>
            <a:r>
              <a:rPr b="1" lang="lv-LV" sz="4000">
                <a:solidFill>
                  <a:schemeClr val="lt1"/>
                </a:solidFill>
              </a:rPr>
              <a:t>Initiierung von Gesprächen</a:t>
            </a:r>
            <a:endParaRPr b="1" sz="4000">
              <a:solidFill>
                <a:schemeClr val="lt1"/>
              </a:solidFill>
            </a:endParaRPr>
          </a:p>
        </p:txBody>
      </p:sp>
      <p:sp>
        <p:nvSpPr>
          <p:cNvPr id="409" name="Google Shape;409;p54"/>
          <p:cNvSpPr/>
          <p:nvPr/>
        </p:nvSpPr>
        <p:spPr>
          <a:xfrm>
            <a:off x="9070881" y="4776377"/>
            <a:ext cx="2113500" cy="1731000"/>
          </a:xfrm>
          <a:prstGeom prst="wedgeEllipseCallout">
            <a:avLst>
              <a:gd fmla="val -34446" name="adj1"/>
              <a:gd fmla="val 55960" name="adj2"/>
            </a:avLst>
          </a:prstGeom>
          <a:solidFill>
            <a:srgbClr val="6689BA">
              <a:alpha val="25490"/>
            </a:srgbClr>
          </a:solidFill>
          <a:ln cap="flat" cmpd="sng" w="9525">
            <a:solidFill>
              <a:srgbClr val="D1D5DB"/>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10" name="Google Shape;410;p54"/>
          <p:cNvSpPr/>
          <p:nvPr/>
        </p:nvSpPr>
        <p:spPr>
          <a:xfrm>
            <a:off x="9037733" y="4078907"/>
            <a:ext cx="1198500" cy="1063200"/>
          </a:xfrm>
          <a:prstGeom prst="wedgeEllipseCallout">
            <a:avLst>
              <a:gd fmla="val 37986" name="adj1"/>
              <a:gd fmla="val 54670" name="adj2"/>
            </a:avLst>
          </a:prstGeom>
          <a:solidFill>
            <a:srgbClr val="6689BA">
              <a:alpha val="47058"/>
            </a:srgbClr>
          </a:solidFill>
          <a:ln cap="flat" cmpd="sng" w="9525">
            <a:solidFill>
              <a:srgbClr val="D1D5DB"/>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11" name="Google Shape;411;p54"/>
          <p:cNvSpPr/>
          <p:nvPr/>
        </p:nvSpPr>
        <p:spPr>
          <a:xfrm>
            <a:off x="8995992" y="3704767"/>
            <a:ext cx="1198500" cy="1063200"/>
          </a:xfrm>
          <a:prstGeom prst="wedgeEllipseCallout">
            <a:avLst>
              <a:gd fmla="val 37986" name="adj1"/>
              <a:gd fmla="val 54670" name="adj2"/>
            </a:avLst>
          </a:prstGeom>
          <a:noFill/>
          <a:ln cap="flat" cmpd="sng" w="19050">
            <a:solidFill>
              <a:srgbClr val="6588BA"/>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12" name="Google Shape;412;p54"/>
          <p:cNvSpPr/>
          <p:nvPr/>
        </p:nvSpPr>
        <p:spPr>
          <a:xfrm rot="426572">
            <a:off x="8956875" y="4282124"/>
            <a:ext cx="2065178" cy="1730806"/>
          </a:xfrm>
          <a:prstGeom prst="wedgeEllipseCallout">
            <a:avLst>
              <a:gd fmla="val -34446" name="adj1"/>
              <a:gd fmla="val 55960" name="adj2"/>
            </a:avLst>
          </a:prstGeom>
          <a:noFill/>
          <a:ln cap="flat" cmpd="sng" w="28575">
            <a:solidFill>
              <a:srgbClr val="6588BA"/>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id="413" name="Google Shape;413;p54"/>
          <p:cNvPicPr preferRelativeResize="0"/>
          <p:nvPr/>
        </p:nvPicPr>
        <p:blipFill rotWithShape="1">
          <a:blip r:embed="rId4">
            <a:alphaModFix/>
          </a:blip>
          <a:srcRect b="0" l="0" r="35852" t="0"/>
          <a:stretch/>
        </p:blipFill>
        <p:spPr>
          <a:xfrm>
            <a:off x="9821186" y="5308454"/>
            <a:ext cx="2013982" cy="1298973"/>
          </a:xfrm>
          <a:prstGeom prst="rect">
            <a:avLst/>
          </a:prstGeom>
          <a:noFill/>
          <a:ln>
            <a:noFill/>
          </a:ln>
        </p:spPr>
      </p:pic>
      <p:grpSp>
        <p:nvGrpSpPr>
          <p:cNvPr id="414" name="Google Shape;414;p54"/>
          <p:cNvGrpSpPr/>
          <p:nvPr/>
        </p:nvGrpSpPr>
        <p:grpSpPr>
          <a:xfrm>
            <a:off x="669445" y="3107193"/>
            <a:ext cx="290237" cy="321991"/>
            <a:chOff x="534570" y="3018006"/>
            <a:chExt cx="290237" cy="321991"/>
          </a:xfrm>
        </p:grpSpPr>
        <p:sp>
          <p:nvSpPr>
            <p:cNvPr id="415" name="Google Shape;415;p54"/>
            <p:cNvSpPr/>
            <p:nvPr/>
          </p:nvSpPr>
          <p:spPr>
            <a:xfrm rot="6573721">
              <a:off x="581784" y="3060051"/>
              <a:ext cx="226684" cy="194700"/>
            </a:xfrm>
            <a:prstGeom prst="rtTriangle">
              <a:avLst/>
            </a:prstGeom>
            <a:solidFill>
              <a:srgbClr val="6689BA"/>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16" name="Google Shape;416;p54"/>
            <p:cNvSpPr/>
            <p:nvPr/>
          </p:nvSpPr>
          <p:spPr>
            <a:xfrm rot="6573721">
              <a:off x="550909" y="3103251"/>
              <a:ext cx="226684" cy="194700"/>
            </a:xfrm>
            <a:prstGeom prst="rtTriangle">
              <a:avLst/>
            </a:prstGeom>
            <a:noFill/>
            <a:ln cap="flat" cmpd="sng" w="9525">
              <a:solidFill>
                <a:srgbClr val="2B3E85"/>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78" name="Shape 178"/>
        <p:cNvGrpSpPr/>
        <p:nvPr/>
      </p:nvGrpSpPr>
      <p:grpSpPr>
        <a:xfrm>
          <a:off x="0" y="0"/>
          <a:ext cx="0" cy="0"/>
          <a:chOff x="0" y="0"/>
          <a:chExt cx="0" cy="0"/>
        </a:xfrm>
      </p:grpSpPr>
      <p:sp>
        <p:nvSpPr>
          <p:cNvPr id="179" name="Google Shape;179;p2"/>
          <p:cNvSpPr txBox="1"/>
          <p:nvPr>
            <p:ph idx="1" type="body"/>
          </p:nvPr>
        </p:nvSpPr>
        <p:spPr>
          <a:xfrm>
            <a:off x="1076300" y="2258275"/>
            <a:ext cx="10623900" cy="3648300"/>
          </a:xfrm>
          <a:prstGeom prst="rect">
            <a:avLst/>
          </a:prstGeom>
          <a:noFill/>
          <a:ln>
            <a:noFill/>
          </a:ln>
        </p:spPr>
        <p:txBody>
          <a:bodyPr anchorCtr="0" anchor="t" bIns="45700" lIns="91425" spcFirstLastPara="1" rIns="91425" wrap="square" tIns="45700">
            <a:noAutofit/>
          </a:bodyPr>
          <a:lstStyle/>
          <a:p>
            <a:pPr indent="-342900" lvl="0" marL="342900" rtl="0" algn="l">
              <a:lnSpc>
                <a:spcPct val="100000"/>
              </a:lnSpc>
              <a:spcBef>
                <a:spcPts val="1000"/>
              </a:spcBef>
              <a:spcAft>
                <a:spcPts val="0"/>
              </a:spcAft>
              <a:buClr>
                <a:srgbClr val="6588BA"/>
              </a:buClr>
              <a:buSzPts val="2200"/>
              <a:buAutoNum type="romanUcPeriod"/>
            </a:pPr>
            <a:r>
              <a:rPr lang="lv-LV" sz="2200">
                <a:solidFill>
                  <a:srgbClr val="000000"/>
                </a:solidFill>
              </a:rPr>
              <a:t>Die Bedeutung von Gesprächen in schwierigen Situationen</a:t>
            </a:r>
            <a:endParaRPr sz="2200"/>
          </a:p>
          <a:p>
            <a:pPr indent="-342900" lvl="0" marL="342900" rtl="0" algn="l">
              <a:lnSpc>
                <a:spcPct val="100000"/>
              </a:lnSpc>
              <a:spcBef>
                <a:spcPts val="1800"/>
              </a:spcBef>
              <a:spcAft>
                <a:spcPts val="0"/>
              </a:spcAft>
              <a:buClr>
                <a:srgbClr val="6588BA"/>
              </a:buClr>
              <a:buSzPts val="2200"/>
              <a:buAutoNum type="romanUcPeriod"/>
            </a:pPr>
            <a:r>
              <a:rPr lang="lv-LV" sz="2200">
                <a:solidFill>
                  <a:srgbClr val="000000"/>
                </a:solidFill>
              </a:rPr>
              <a:t>Vorkontakte - Gestaltung eines sicheren Ortes</a:t>
            </a:r>
            <a:endParaRPr sz="2200"/>
          </a:p>
          <a:p>
            <a:pPr indent="-342900" lvl="0" marL="342900" rtl="0" algn="l">
              <a:lnSpc>
                <a:spcPct val="100000"/>
              </a:lnSpc>
              <a:spcBef>
                <a:spcPts val="1800"/>
              </a:spcBef>
              <a:spcAft>
                <a:spcPts val="0"/>
              </a:spcAft>
              <a:buClr>
                <a:srgbClr val="6588BA"/>
              </a:buClr>
              <a:buSzPts val="2200"/>
              <a:buAutoNum type="romanUcPeriod"/>
            </a:pPr>
            <a:r>
              <a:rPr lang="lv-LV" sz="2200">
                <a:solidFill>
                  <a:srgbClr val="000000"/>
                </a:solidFill>
              </a:rPr>
              <a:t>Beginn des Kontakts - Vorstellen und Grenzen setzen</a:t>
            </a:r>
            <a:endParaRPr sz="2200"/>
          </a:p>
          <a:p>
            <a:pPr indent="-342900" lvl="0" marL="342900" rtl="0" algn="l">
              <a:lnSpc>
                <a:spcPct val="100000"/>
              </a:lnSpc>
              <a:spcBef>
                <a:spcPts val="1800"/>
              </a:spcBef>
              <a:spcAft>
                <a:spcPts val="0"/>
              </a:spcAft>
              <a:buClr>
                <a:srgbClr val="6588BA"/>
              </a:buClr>
              <a:buSzPts val="2200"/>
              <a:buAutoNum type="romanUcPeriod"/>
            </a:pPr>
            <a:r>
              <a:rPr lang="lv-LV" sz="2200">
                <a:solidFill>
                  <a:srgbClr val="000000"/>
                </a:solidFill>
              </a:rPr>
              <a:t>Kontakt - Führen der Gespräche</a:t>
            </a:r>
            <a:endParaRPr sz="2200"/>
          </a:p>
          <a:p>
            <a:pPr indent="-342900" lvl="0" marL="342900" rtl="0" algn="l">
              <a:lnSpc>
                <a:spcPct val="100000"/>
              </a:lnSpc>
              <a:spcBef>
                <a:spcPts val="1800"/>
              </a:spcBef>
              <a:spcAft>
                <a:spcPts val="0"/>
              </a:spcAft>
              <a:buClr>
                <a:srgbClr val="6588BA"/>
              </a:buClr>
              <a:buSzPts val="2200"/>
              <a:buAutoNum type="romanUcPeriod"/>
            </a:pPr>
            <a:r>
              <a:rPr lang="lv-LV" sz="2200">
                <a:solidFill>
                  <a:srgbClr val="000000"/>
                </a:solidFill>
              </a:rPr>
              <a:t>Schließen des Kontakts</a:t>
            </a:r>
            <a:endParaRPr sz="2200"/>
          </a:p>
          <a:p>
            <a:pPr indent="-342900" lvl="0" marL="342900" rtl="0" algn="l">
              <a:lnSpc>
                <a:spcPct val="100000"/>
              </a:lnSpc>
              <a:spcBef>
                <a:spcPts val="1800"/>
              </a:spcBef>
              <a:spcAft>
                <a:spcPts val="0"/>
              </a:spcAft>
              <a:buClr>
                <a:srgbClr val="6588BA"/>
              </a:buClr>
              <a:buSzPts val="2200"/>
              <a:buAutoNum type="romanUcPeriod"/>
            </a:pPr>
            <a:r>
              <a:rPr lang="lv-LV" sz="2200">
                <a:solidFill>
                  <a:srgbClr val="000000"/>
                </a:solidFill>
              </a:rPr>
              <a:t>Nach dem Kontakt - Lernmomente und Prävention</a:t>
            </a:r>
            <a:endParaRPr sz="2200"/>
          </a:p>
          <a:p>
            <a:pPr indent="0" lvl="0" marL="0" rtl="0" algn="l">
              <a:lnSpc>
                <a:spcPct val="100000"/>
              </a:lnSpc>
              <a:spcBef>
                <a:spcPts val="1800"/>
              </a:spcBef>
              <a:spcAft>
                <a:spcPts val="0"/>
              </a:spcAft>
              <a:buSzPts val="1800"/>
              <a:buNone/>
            </a:pPr>
            <a:r>
              <a:t/>
            </a:r>
            <a:endParaRPr sz="2600"/>
          </a:p>
        </p:txBody>
      </p:sp>
      <p:pic>
        <p:nvPicPr>
          <p:cNvPr id="180" name="Google Shape;180;p2"/>
          <p:cNvPicPr preferRelativeResize="0"/>
          <p:nvPr/>
        </p:nvPicPr>
        <p:blipFill rotWithShape="1">
          <a:blip r:embed="rId3">
            <a:alphaModFix/>
          </a:blip>
          <a:srcRect b="0" l="0" r="0" t="0"/>
          <a:stretch/>
        </p:blipFill>
        <p:spPr>
          <a:xfrm>
            <a:off x="0" y="0"/>
            <a:ext cx="12191999" cy="2053550"/>
          </a:xfrm>
          <a:prstGeom prst="rect">
            <a:avLst/>
          </a:prstGeom>
          <a:noFill/>
          <a:ln>
            <a:noFill/>
          </a:ln>
        </p:spPr>
      </p:pic>
      <p:sp>
        <p:nvSpPr>
          <p:cNvPr id="181" name="Google Shape;181;p2"/>
          <p:cNvSpPr txBox="1"/>
          <p:nvPr>
            <p:ph type="title"/>
          </p:nvPr>
        </p:nvSpPr>
        <p:spPr>
          <a:xfrm>
            <a:off x="1416325" y="1252325"/>
            <a:ext cx="9396900" cy="1068900"/>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rgbClr val="6789B9"/>
              </a:buClr>
              <a:buSzPts val="4000"/>
              <a:buFont typeface="Calibri"/>
              <a:buNone/>
            </a:pPr>
            <a:r>
              <a:rPr b="1" lang="lv-LV" sz="4200">
                <a:solidFill>
                  <a:schemeClr val="lt1"/>
                </a:solidFill>
              </a:rPr>
              <a:t>Allgemeiner Überblick</a:t>
            </a:r>
            <a:endParaRPr b="1" sz="4200">
              <a:solidFill>
                <a:schemeClr val="lt1"/>
              </a:solidFill>
            </a:endParaRPr>
          </a:p>
        </p:txBody>
      </p:sp>
      <p:sp>
        <p:nvSpPr>
          <p:cNvPr id="182" name="Google Shape;182;p2"/>
          <p:cNvSpPr txBox="1"/>
          <p:nvPr/>
        </p:nvSpPr>
        <p:spPr>
          <a:xfrm>
            <a:off x="912272" y="6298110"/>
            <a:ext cx="2736900" cy="2769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200"/>
              <a:buFont typeface="Arial"/>
              <a:buNone/>
            </a:pPr>
            <a:r>
              <a:rPr b="0" i="0" lang="lv-LV" sz="1200" u="none" cap="none" strike="noStrike">
                <a:solidFill>
                  <a:srgbClr val="6789B9"/>
                </a:solidFill>
                <a:latin typeface="Calibri"/>
                <a:ea typeface="Calibri"/>
                <a:cs typeface="Calibri"/>
                <a:sym typeface="Calibri"/>
              </a:rPr>
              <a:t>https://www.weedout.eu/</a:t>
            </a:r>
            <a:endParaRPr b="0" i="0" sz="1400" u="none" cap="none" strike="noStrike">
              <a:solidFill>
                <a:srgbClr val="000000"/>
              </a:solidFill>
              <a:latin typeface="Arial"/>
              <a:ea typeface="Arial"/>
              <a:cs typeface="Arial"/>
              <a:sym typeface="Arial"/>
            </a:endParaRPr>
          </a:p>
        </p:txBody>
      </p:sp>
      <p:sp>
        <p:nvSpPr>
          <p:cNvPr id="183" name="Google Shape;183;p2"/>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SzPts val="1200"/>
              <a:buNone/>
            </a:pPr>
            <a:fld id="{00000000-1234-1234-1234-123412341234}" type="slidenum">
              <a:rPr lang="lv-LV"/>
              <a:t>‹#›</a:t>
            </a:fld>
            <a:endParaRPr/>
          </a:p>
        </p:txBody>
      </p:sp>
      <p:pic>
        <p:nvPicPr>
          <p:cNvPr descr="Informationen Silhouette" id="184" name="Google Shape;184;p2"/>
          <p:cNvPicPr preferRelativeResize="0"/>
          <p:nvPr/>
        </p:nvPicPr>
        <p:blipFill rotWithShape="1">
          <a:blip r:embed="rId4">
            <a:alphaModFix/>
          </a:blip>
          <a:srcRect b="0" l="0" r="0" t="0"/>
          <a:stretch/>
        </p:blipFill>
        <p:spPr>
          <a:xfrm>
            <a:off x="764197" y="1307788"/>
            <a:ext cx="558950" cy="558950"/>
          </a:xfrm>
          <a:prstGeom prst="rect">
            <a:avLst/>
          </a:prstGeom>
          <a:noFill/>
          <a:ln>
            <a:noFill/>
          </a:ln>
        </p:spPr>
      </p:pic>
      <p:sp>
        <p:nvSpPr>
          <p:cNvPr id="185" name="Google Shape;185;p2"/>
          <p:cNvSpPr txBox="1"/>
          <p:nvPr/>
        </p:nvSpPr>
        <p:spPr>
          <a:xfrm>
            <a:off x="11700325" y="2251125"/>
            <a:ext cx="2627100" cy="7695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chemeClr val="dk1"/>
              </a:buClr>
              <a:buSzPts val="1900"/>
              <a:buFont typeface="Arial"/>
              <a:buNone/>
            </a:pPr>
            <a:r>
              <a:rPr b="0" i="0" lang="lv-LV" sz="1900" u="none" cap="none" strike="noStrike">
                <a:solidFill>
                  <a:schemeClr val="lt1"/>
                </a:solidFill>
                <a:latin typeface="Calibri"/>
                <a:ea typeface="Calibri"/>
                <a:cs typeface="Calibri"/>
                <a:sym typeface="Calibri"/>
              </a:rPr>
              <a:t>Aus wie vielen Einheiten besteht dieses Modul? </a:t>
            </a:r>
            <a:endParaRPr b="0" i="0" sz="1700" u="none" cap="none" strike="noStrike">
              <a:solidFill>
                <a:srgbClr val="000000"/>
              </a:solidFill>
              <a:latin typeface="Calibri"/>
              <a:ea typeface="Calibri"/>
              <a:cs typeface="Calibri"/>
              <a:sym typeface="Calibri"/>
            </a:endParaRPr>
          </a:p>
        </p:txBody>
      </p:sp>
      <p:pic>
        <p:nvPicPr>
          <p:cNvPr id="186" name="Google Shape;186;p2"/>
          <p:cNvPicPr preferRelativeResize="0"/>
          <p:nvPr/>
        </p:nvPicPr>
        <p:blipFill rotWithShape="1">
          <a:blip r:embed="rId5">
            <a:alphaModFix/>
          </a:blip>
          <a:srcRect b="0" l="0" r="13073" t="26291"/>
          <a:stretch/>
        </p:blipFill>
        <p:spPr>
          <a:xfrm>
            <a:off x="7570675" y="0"/>
            <a:ext cx="4621326" cy="1621325"/>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20" name="Shape 420"/>
        <p:cNvGrpSpPr/>
        <p:nvPr/>
      </p:nvGrpSpPr>
      <p:grpSpPr>
        <a:xfrm>
          <a:off x="0" y="0"/>
          <a:ext cx="0" cy="0"/>
          <a:chOff x="0" y="0"/>
          <a:chExt cx="0" cy="0"/>
        </a:xfrm>
      </p:grpSpPr>
      <p:pic>
        <p:nvPicPr>
          <p:cNvPr descr="Woman gesturing at dinner table" id="421" name="Google Shape;421;p55"/>
          <p:cNvPicPr preferRelativeResize="0"/>
          <p:nvPr>
            <p:ph idx="1" type="body"/>
          </p:nvPr>
        </p:nvPicPr>
        <p:blipFill rotWithShape="1">
          <a:blip r:embed="rId3">
            <a:alphaModFix/>
          </a:blip>
          <a:srcRect b="7810" l="0" r="0" t="7812"/>
          <a:stretch/>
        </p:blipFill>
        <p:spPr>
          <a:xfrm>
            <a:off x="20" y="10"/>
            <a:ext cx="12191980" cy="6857990"/>
          </a:xfrm>
          <a:prstGeom prst="rect">
            <a:avLst/>
          </a:prstGeom>
          <a:noFill/>
          <a:ln>
            <a:noFill/>
          </a:ln>
        </p:spPr>
      </p:pic>
      <p:sp>
        <p:nvSpPr>
          <p:cNvPr id="422" name="Google Shape;422;p55"/>
          <p:cNvSpPr/>
          <p:nvPr/>
        </p:nvSpPr>
        <p:spPr>
          <a:xfrm>
            <a:off x="7488621" y="2277613"/>
            <a:ext cx="4703379" cy="4580387"/>
          </a:xfrm>
          <a:custGeom>
            <a:rect b="b" l="l" r="r" t="t"/>
            <a:pathLst>
              <a:path extrusionOk="0" h="1298" w="1333">
                <a:moveTo>
                  <a:pt x="1333" y="1031"/>
                </a:moveTo>
                <a:cubicBezTo>
                  <a:pt x="1333" y="380"/>
                  <a:pt x="1333" y="380"/>
                  <a:pt x="1333" y="380"/>
                </a:cubicBezTo>
                <a:cubicBezTo>
                  <a:pt x="1215" y="154"/>
                  <a:pt x="979" y="0"/>
                  <a:pt x="706" y="0"/>
                </a:cubicBezTo>
                <a:cubicBezTo>
                  <a:pt x="317" y="0"/>
                  <a:pt x="0" y="316"/>
                  <a:pt x="0" y="706"/>
                </a:cubicBezTo>
                <a:cubicBezTo>
                  <a:pt x="0" y="954"/>
                  <a:pt x="129" y="1172"/>
                  <a:pt x="323" y="1298"/>
                </a:cubicBezTo>
                <a:cubicBezTo>
                  <a:pt x="1090" y="1298"/>
                  <a:pt x="1090" y="1298"/>
                  <a:pt x="1090" y="1298"/>
                </a:cubicBezTo>
                <a:cubicBezTo>
                  <a:pt x="1193" y="1232"/>
                  <a:pt x="1276" y="1140"/>
                  <a:pt x="1333" y="1031"/>
                </a:cubicBezTo>
                <a:close/>
              </a:path>
            </a:pathLst>
          </a:custGeom>
          <a:solidFill>
            <a:schemeClr val="lt1">
              <a:alpha val="69019"/>
            </a:schemeClr>
          </a:solidFill>
          <a:ln>
            <a:noFill/>
          </a:ln>
        </p:spPr>
        <p:txBody>
          <a:bodyPr anchorCtr="0" anchor="t" bIns="45700" lIns="91425" spcFirstLastPara="1" rIns="91425" wrap="square" tIns="45700">
            <a:normAutofit/>
          </a:bodyPr>
          <a:lstStyle/>
          <a:p>
            <a:pPr indent="0" lvl="0" marL="0" marR="0" rtl="0" algn="ctr">
              <a:lnSpc>
                <a:spcPct val="100000"/>
              </a:lnSpc>
              <a:spcBef>
                <a:spcPts val="0"/>
              </a:spcBef>
              <a:spcAft>
                <a:spcPts val="0"/>
              </a:spcAft>
              <a:buClr>
                <a:schemeClr val="dk1"/>
              </a:buClr>
              <a:buSzPts val="1600"/>
              <a:buFont typeface="Arial"/>
              <a:buNone/>
            </a:pPr>
            <a:r>
              <a:t/>
            </a:r>
            <a:endParaRPr b="0" i="0" sz="1600" u="none" cap="none" strike="noStrike">
              <a:solidFill>
                <a:schemeClr val="dk1"/>
              </a:solidFill>
              <a:latin typeface="Calibri"/>
              <a:ea typeface="Calibri"/>
              <a:cs typeface="Calibri"/>
              <a:sym typeface="Calibri"/>
            </a:endParaRPr>
          </a:p>
        </p:txBody>
      </p:sp>
      <p:sp>
        <p:nvSpPr>
          <p:cNvPr id="423" name="Google Shape;423;p55"/>
          <p:cNvSpPr txBox="1"/>
          <p:nvPr>
            <p:ph type="title"/>
          </p:nvPr>
        </p:nvSpPr>
        <p:spPr>
          <a:xfrm>
            <a:off x="8022021" y="2919698"/>
            <a:ext cx="3852041" cy="1834056"/>
          </a:xfrm>
          <a:prstGeom prst="rect">
            <a:avLst/>
          </a:prstGeom>
          <a:noFill/>
          <a:ln>
            <a:noFill/>
          </a:ln>
        </p:spPr>
        <p:txBody>
          <a:bodyPr anchorCtr="0" anchor="b" bIns="45700" lIns="91425" spcFirstLastPara="1" rIns="91425" wrap="square" tIns="45700">
            <a:normAutofit/>
          </a:bodyPr>
          <a:lstStyle/>
          <a:p>
            <a:pPr indent="0" lvl="0" marL="0" rtl="0" algn="ctr">
              <a:lnSpc>
                <a:spcPct val="90000"/>
              </a:lnSpc>
              <a:spcBef>
                <a:spcPts val="0"/>
              </a:spcBef>
              <a:spcAft>
                <a:spcPts val="0"/>
              </a:spcAft>
              <a:buSzPts val="3200"/>
              <a:buNone/>
            </a:pPr>
            <a:r>
              <a:rPr b="1" lang="lv-LV"/>
              <a:t>Kontakt - Führen von Gesprächen</a:t>
            </a:r>
            <a:endParaRPr b="1"/>
          </a:p>
        </p:txBody>
      </p:sp>
      <p:sp>
        <p:nvSpPr>
          <p:cNvPr id="424" name="Google Shape;424;p55"/>
          <p:cNvSpPr txBox="1"/>
          <p:nvPr>
            <p:ph idx="2" type="body"/>
          </p:nvPr>
        </p:nvSpPr>
        <p:spPr>
          <a:xfrm>
            <a:off x="7827514" y="5354185"/>
            <a:ext cx="4330262" cy="683284"/>
          </a:xfrm>
          <a:prstGeom prst="rect">
            <a:avLst/>
          </a:prstGeom>
          <a:noFill/>
          <a:ln>
            <a:noFill/>
          </a:ln>
        </p:spPr>
        <p:txBody>
          <a:bodyPr anchorCtr="0" anchor="t" bIns="45700" lIns="91425" spcFirstLastPara="1" rIns="91425" wrap="square" tIns="45700">
            <a:normAutofit/>
          </a:bodyPr>
          <a:lstStyle/>
          <a:p>
            <a:pPr indent="0" lvl="0" marL="0" rtl="0" algn="ctr">
              <a:lnSpc>
                <a:spcPct val="90000"/>
              </a:lnSpc>
              <a:spcBef>
                <a:spcPts val="0"/>
              </a:spcBef>
              <a:spcAft>
                <a:spcPts val="0"/>
              </a:spcAft>
              <a:buClr>
                <a:schemeClr val="dk1"/>
              </a:buClr>
              <a:buSzPts val="2000"/>
              <a:buNone/>
            </a:pPr>
            <a:r>
              <a:rPr b="1" lang="lv-LV" sz="3200"/>
              <a:t>Phase 4</a:t>
            </a:r>
            <a:endParaRPr b="1" sz="3200"/>
          </a:p>
        </p:txBody>
      </p:sp>
      <p:cxnSp>
        <p:nvCxnSpPr>
          <p:cNvPr id="425" name="Google Shape;425;p55"/>
          <p:cNvCxnSpPr/>
          <p:nvPr/>
        </p:nvCxnSpPr>
        <p:spPr>
          <a:xfrm>
            <a:off x="9480331" y="5123793"/>
            <a:ext cx="935420" cy="0"/>
          </a:xfrm>
          <a:prstGeom prst="straightConnector1">
            <a:avLst/>
          </a:prstGeom>
          <a:noFill/>
          <a:ln cap="sq" cmpd="sng" w="25400">
            <a:solidFill>
              <a:srgbClr val="262626"/>
            </a:solidFill>
            <a:prstDash val="solid"/>
            <a:bevel/>
            <a:headEnd len="sm" w="sm" type="none"/>
            <a:tailEnd len="sm" w="sm" type="none"/>
          </a:ln>
        </p:spPr>
      </p:cxnSp>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1000"/>
                                  </p:stCondLst>
                                  <p:childTnLst>
                                    <p:set>
                                      <p:cBhvr>
                                        <p:cTn dur="1" fill="hold">
                                          <p:stCondLst>
                                            <p:cond delay="0"/>
                                          </p:stCondLst>
                                        </p:cTn>
                                        <p:tgtEl>
                                          <p:spTgt spid="423"/>
                                        </p:tgtEl>
                                        <p:attrNameLst>
                                          <p:attrName>style.visibility</p:attrName>
                                        </p:attrNameLst>
                                      </p:cBhvr>
                                      <p:to>
                                        <p:strVal val="visible"/>
                                      </p:to>
                                    </p:set>
                                    <p:animEffect filter="fade" transition="in">
                                      <p:cBhvr>
                                        <p:cTn dur="700"/>
                                        <p:tgtEl>
                                          <p:spTgt spid="423"/>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29" name="Shape 429"/>
        <p:cNvGrpSpPr/>
        <p:nvPr/>
      </p:nvGrpSpPr>
      <p:grpSpPr>
        <a:xfrm>
          <a:off x="0" y="0"/>
          <a:ext cx="0" cy="0"/>
          <a:chOff x="0" y="0"/>
          <a:chExt cx="0" cy="0"/>
        </a:xfrm>
      </p:grpSpPr>
      <p:pic>
        <p:nvPicPr>
          <p:cNvPr id="430" name="Google Shape;430;g2523f248869_4_212"/>
          <p:cNvPicPr preferRelativeResize="0"/>
          <p:nvPr/>
        </p:nvPicPr>
        <p:blipFill rotWithShape="1">
          <a:blip r:embed="rId3">
            <a:alphaModFix/>
          </a:blip>
          <a:srcRect b="0" l="0" r="3427" t="0"/>
          <a:stretch/>
        </p:blipFill>
        <p:spPr>
          <a:xfrm>
            <a:off x="418075" y="450"/>
            <a:ext cx="11773925" cy="6858000"/>
          </a:xfrm>
          <a:prstGeom prst="rect">
            <a:avLst/>
          </a:prstGeom>
          <a:noFill/>
          <a:ln>
            <a:noFill/>
          </a:ln>
        </p:spPr>
      </p:pic>
      <p:sp>
        <p:nvSpPr>
          <p:cNvPr id="431" name="Google Shape;431;g2523f248869_4_212"/>
          <p:cNvSpPr/>
          <p:nvPr/>
        </p:nvSpPr>
        <p:spPr>
          <a:xfrm>
            <a:off x="0" y="0"/>
            <a:ext cx="2125500" cy="6858000"/>
          </a:xfrm>
          <a:prstGeom prst="rect">
            <a:avLst/>
          </a:prstGeom>
          <a:solidFill>
            <a:srgbClr val="6588BA"/>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32" name="Google Shape;432;g2523f248869_4_212"/>
          <p:cNvSpPr/>
          <p:nvPr/>
        </p:nvSpPr>
        <p:spPr>
          <a:xfrm>
            <a:off x="1184825" y="0"/>
            <a:ext cx="12193588" cy="6858000"/>
          </a:xfrm>
          <a:custGeom>
            <a:rect b="b" l="l" r="r" t="t"/>
            <a:pathLst>
              <a:path extrusionOk="0" h="13716000" w="24387176">
                <a:moveTo>
                  <a:pt x="24387176" y="12222303"/>
                </a:moveTo>
                <a:lnTo>
                  <a:pt x="24387176" y="13716000"/>
                </a:lnTo>
                <a:lnTo>
                  <a:pt x="22463084" y="13716000"/>
                </a:lnTo>
                <a:lnTo>
                  <a:pt x="22749486" y="13551323"/>
                </a:lnTo>
                <a:cubicBezTo>
                  <a:pt x="23287360" y="13224502"/>
                  <a:pt x="23782716" y="12834673"/>
                  <a:pt x="24225308" y="12392081"/>
                </a:cubicBezTo>
                <a:close/>
                <a:moveTo>
                  <a:pt x="18691226" y="4166373"/>
                </a:moveTo>
                <a:cubicBezTo>
                  <a:pt x="17204682" y="4166373"/>
                  <a:pt x="15999598" y="5371457"/>
                  <a:pt x="15999598" y="6858001"/>
                </a:cubicBezTo>
                <a:cubicBezTo>
                  <a:pt x="15999598" y="8344545"/>
                  <a:pt x="17204682" y="9549628"/>
                  <a:pt x="18691226" y="9549628"/>
                </a:cubicBezTo>
                <a:cubicBezTo>
                  <a:pt x="20177772" y="9549628"/>
                  <a:pt x="21382854" y="8344545"/>
                  <a:pt x="21382854" y="6858001"/>
                </a:cubicBezTo>
                <a:cubicBezTo>
                  <a:pt x="21382854" y="5371457"/>
                  <a:pt x="20177772" y="4166373"/>
                  <a:pt x="18691226" y="4166373"/>
                </a:cubicBezTo>
                <a:close/>
                <a:moveTo>
                  <a:pt x="18691224" y="3693179"/>
                </a:moveTo>
                <a:cubicBezTo>
                  <a:pt x="20439104" y="3693179"/>
                  <a:pt x="21856046" y="5110118"/>
                  <a:pt x="21856046" y="6858000"/>
                </a:cubicBezTo>
                <a:cubicBezTo>
                  <a:pt x="21856046" y="8605880"/>
                  <a:pt x="20439104" y="10022819"/>
                  <a:pt x="18691224" y="10022819"/>
                </a:cubicBezTo>
                <a:cubicBezTo>
                  <a:pt x="16943342" y="10022819"/>
                  <a:pt x="15526404" y="8605880"/>
                  <a:pt x="15526404" y="6858000"/>
                </a:cubicBezTo>
                <a:cubicBezTo>
                  <a:pt x="15526404" y="5110118"/>
                  <a:pt x="16943342" y="3693179"/>
                  <a:pt x="18691224" y="3693179"/>
                </a:cubicBezTo>
                <a:close/>
                <a:moveTo>
                  <a:pt x="18691224" y="2366053"/>
                </a:moveTo>
                <a:cubicBezTo>
                  <a:pt x="16210392" y="2366053"/>
                  <a:pt x="14199278" y="4377166"/>
                  <a:pt x="14199278" y="6858000"/>
                </a:cubicBezTo>
                <a:cubicBezTo>
                  <a:pt x="14199278" y="9338833"/>
                  <a:pt x="16210392" y="11349947"/>
                  <a:pt x="18691224" y="11349947"/>
                </a:cubicBezTo>
                <a:cubicBezTo>
                  <a:pt x="21172058" y="11349947"/>
                  <a:pt x="23183172" y="9338833"/>
                  <a:pt x="23183172" y="6858000"/>
                </a:cubicBezTo>
                <a:cubicBezTo>
                  <a:pt x="23183172" y="4377166"/>
                  <a:pt x="21172058" y="2366053"/>
                  <a:pt x="18691224" y="2366053"/>
                </a:cubicBezTo>
                <a:close/>
                <a:moveTo>
                  <a:pt x="18691224" y="1894045"/>
                </a:moveTo>
                <a:cubicBezTo>
                  <a:pt x="21432744" y="1894045"/>
                  <a:pt x="23655184" y="4116483"/>
                  <a:pt x="23655184" y="6858000"/>
                </a:cubicBezTo>
                <a:cubicBezTo>
                  <a:pt x="23655184" y="9599516"/>
                  <a:pt x="21432744" y="11821956"/>
                  <a:pt x="18691224" y="11821956"/>
                </a:cubicBezTo>
                <a:cubicBezTo>
                  <a:pt x="15949708" y="11821956"/>
                  <a:pt x="13727269" y="9599516"/>
                  <a:pt x="13727269" y="6858000"/>
                </a:cubicBezTo>
                <a:cubicBezTo>
                  <a:pt x="13727269" y="4116483"/>
                  <a:pt x="15949708" y="1894045"/>
                  <a:pt x="18691224" y="1894045"/>
                </a:cubicBezTo>
                <a:close/>
                <a:moveTo>
                  <a:pt x="22463084" y="0"/>
                </a:moveTo>
                <a:lnTo>
                  <a:pt x="24387176" y="0"/>
                </a:lnTo>
                <a:lnTo>
                  <a:pt x="24387176" y="1493697"/>
                </a:lnTo>
                <a:lnTo>
                  <a:pt x="24225308" y="1323919"/>
                </a:lnTo>
                <a:cubicBezTo>
                  <a:pt x="23782716" y="881327"/>
                  <a:pt x="23287360" y="491498"/>
                  <a:pt x="22749486" y="164678"/>
                </a:cubicBezTo>
                <a:close/>
                <a:moveTo>
                  <a:pt x="0" y="0"/>
                </a:moveTo>
                <a:lnTo>
                  <a:pt x="14919367" y="0"/>
                </a:lnTo>
                <a:lnTo>
                  <a:pt x="14632965" y="164678"/>
                </a:lnTo>
                <a:cubicBezTo>
                  <a:pt x="12373892" y="1537324"/>
                  <a:pt x="10864851" y="4021434"/>
                  <a:pt x="10864851" y="6858000"/>
                </a:cubicBezTo>
                <a:cubicBezTo>
                  <a:pt x="10864851" y="9694566"/>
                  <a:pt x="12373892" y="12178677"/>
                  <a:pt x="14632965" y="13551323"/>
                </a:cubicBezTo>
                <a:lnTo>
                  <a:pt x="14919367" y="13716000"/>
                </a:lnTo>
                <a:lnTo>
                  <a:pt x="0" y="13716000"/>
                </a:lnTo>
                <a:close/>
              </a:path>
            </a:pathLst>
          </a:custGeom>
          <a:solidFill>
            <a:srgbClr val="6588BA"/>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900"/>
              <a:buFont typeface="Calibri"/>
              <a:buNone/>
            </a:pPr>
            <a:r>
              <a:t/>
            </a:r>
            <a:endParaRPr b="0" i="0" sz="900" u="none" cap="none" strike="noStrike">
              <a:solidFill>
                <a:srgbClr val="FFFFFF"/>
              </a:solidFill>
              <a:latin typeface="Calibri"/>
              <a:ea typeface="Calibri"/>
              <a:cs typeface="Calibri"/>
              <a:sym typeface="Calibri"/>
            </a:endParaRPr>
          </a:p>
        </p:txBody>
      </p:sp>
      <p:sp>
        <p:nvSpPr>
          <p:cNvPr id="433" name="Google Shape;433;g2523f248869_4_212"/>
          <p:cNvSpPr txBox="1"/>
          <p:nvPr>
            <p:ph idx="12" type="sldNum"/>
          </p:nvPr>
        </p:nvSpPr>
        <p:spPr>
          <a:xfrm>
            <a:off x="8610600" y="6356350"/>
            <a:ext cx="2743200" cy="365100"/>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SzPts val="1200"/>
              <a:buNone/>
            </a:pPr>
            <a:fld id="{00000000-1234-1234-1234-123412341234}" type="slidenum">
              <a:rPr lang="lv-LV"/>
              <a:t>‹#›</a:t>
            </a:fld>
            <a:endParaRPr/>
          </a:p>
        </p:txBody>
      </p:sp>
      <p:sp>
        <p:nvSpPr>
          <p:cNvPr id="434" name="Google Shape;434;g2523f248869_4_212"/>
          <p:cNvSpPr txBox="1"/>
          <p:nvPr>
            <p:ph type="title"/>
          </p:nvPr>
        </p:nvSpPr>
        <p:spPr>
          <a:xfrm>
            <a:off x="965250" y="1374813"/>
            <a:ext cx="10183500" cy="73500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Calibri"/>
              <a:buNone/>
            </a:pPr>
            <a:r>
              <a:rPr b="1" lang="lv-LV" sz="4000">
                <a:solidFill>
                  <a:srgbClr val="2B3E85"/>
                </a:solidFill>
              </a:rPr>
              <a:t>Einzelne Aufgabe</a:t>
            </a:r>
            <a:endParaRPr b="1" sz="4000">
              <a:solidFill>
                <a:srgbClr val="2B3E85"/>
              </a:solidFill>
            </a:endParaRPr>
          </a:p>
        </p:txBody>
      </p:sp>
      <p:sp>
        <p:nvSpPr>
          <p:cNvPr id="435" name="Google Shape;435;g2523f248869_4_212"/>
          <p:cNvSpPr txBox="1"/>
          <p:nvPr>
            <p:ph idx="1" type="body"/>
          </p:nvPr>
        </p:nvSpPr>
        <p:spPr>
          <a:xfrm>
            <a:off x="733575" y="2217400"/>
            <a:ext cx="5928000" cy="4242000"/>
          </a:xfrm>
          <a:prstGeom prst="rect">
            <a:avLst/>
          </a:prstGeom>
          <a:noFill/>
          <a:ln>
            <a:noFill/>
          </a:ln>
        </p:spPr>
        <p:txBody>
          <a:bodyPr anchorCtr="0" anchor="t" bIns="45700" lIns="91425" spcFirstLastPara="1" rIns="91425" wrap="square" tIns="45700">
            <a:normAutofit/>
          </a:bodyPr>
          <a:lstStyle/>
          <a:p>
            <a:pPr indent="0" lvl="0" marL="228600" rtl="0" algn="l">
              <a:lnSpc>
                <a:spcPct val="90000"/>
              </a:lnSpc>
              <a:spcBef>
                <a:spcPts val="1000"/>
              </a:spcBef>
              <a:spcAft>
                <a:spcPts val="0"/>
              </a:spcAft>
              <a:buClr>
                <a:schemeClr val="dk1"/>
              </a:buClr>
              <a:buSzPts val="1800"/>
              <a:buFont typeface="Arial"/>
              <a:buNone/>
            </a:pPr>
            <a:r>
              <a:rPr lang="lv-LV" sz="3000">
                <a:solidFill>
                  <a:schemeClr val="lt1"/>
                </a:solidFill>
              </a:rPr>
              <a:t>Vervollständigen Sie die Sätze:</a:t>
            </a:r>
            <a:endParaRPr sz="2800"/>
          </a:p>
          <a:p>
            <a:pPr indent="-304800" lvl="1" marL="685800" rtl="0" algn="l">
              <a:lnSpc>
                <a:spcPct val="90000"/>
              </a:lnSpc>
              <a:spcBef>
                <a:spcPts val="1000"/>
              </a:spcBef>
              <a:spcAft>
                <a:spcPts val="0"/>
              </a:spcAft>
              <a:buClr>
                <a:srgbClr val="31538F"/>
              </a:buClr>
              <a:buSzPts val="3000"/>
              <a:buChar char="❏"/>
            </a:pPr>
            <a:r>
              <a:rPr lang="lv-LV" sz="2400">
                <a:solidFill>
                  <a:schemeClr val="lt1"/>
                </a:solidFill>
              </a:rPr>
              <a:t>Ich kann es nicht ertragen, wenn jemand....</a:t>
            </a:r>
            <a:endParaRPr sz="2400"/>
          </a:p>
          <a:p>
            <a:pPr indent="-304800" lvl="1" marL="685800" rtl="0" algn="l">
              <a:lnSpc>
                <a:spcPct val="90000"/>
              </a:lnSpc>
              <a:spcBef>
                <a:spcPts val="1000"/>
              </a:spcBef>
              <a:spcAft>
                <a:spcPts val="0"/>
              </a:spcAft>
              <a:buClr>
                <a:srgbClr val="31538F"/>
              </a:buClr>
              <a:buSzPts val="3000"/>
              <a:buChar char="❏"/>
            </a:pPr>
            <a:r>
              <a:rPr lang="lv-LV" sz="2400">
                <a:solidFill>
                  <a:schemeClr val="lt1"/>
                </a:solidFill>
              </a:rPr>
              <a:t>Ich bin empört, wenn jemand...</a:t>
            </a:r>
            <a:endParaRPr sz="2400"/>
          </a:p>
          <a:p>
            <a:pPr indent="-304800" lvl="1" marL="685800" rtl="0" algn="l">
              <a:lnSpc>
                <a:spcPct val="90000"/>
              </a:lnSpc>
              <a:spcBef>
                <a:spcPts val="1000"/>
              </a:spcBef>
              <a:spcAft>
                <a:spcPts val="0"/>
              </a:spcAft>
              <a:buClr>
                <a:srgbClr val="31538F"/>
              </a:buClr>
              <a:buSzPts val="3000"/>
              <a:buChar char="❏"/>
            </a:pPr>
            <a:r>
              <a:rPr lang="lv-LV" sz="2400">
                <a:solidFill>
                  <a:schemeClr val="lt1"/>
                </a:solidFill>
              </a:rPr>
              <a:t>Ich werde defensiv, wenn...</a:t>
            </a:r>
            <a:endParaRPr sz="2400"/>
          </a:p>
          <a:p>
            <a:pPr indent="-304800" lvl="1" marL="685800" rtl="0" algn="l">
              <a:lnSpc>
                <a:spcPct val="90000"/>
              </a:lnSpc>
              <a:spcBef>
                <a:spcPts val="1000"/>
              </a:spcBef>
              <a:spcAft>
                <a:spcPts val="0"/>
              </a:spcAft>
              <a:buClr>
                <a:srgbClr val="31538F"/>
              </a:buClr>
              <a:buSzPts val="3000"/>
              <a:buChar char="❏"/>
            </a:pPr>
            <a:r>
              <a:rPr lang="lv-LV" sz="2400">
                <a:solidFill>
                  <a:schemeClr val="lt1"/>
                </a:solidFill>
              </a:rPr>
              <a:t>Ich verliere es, wenn...</a:t>
            </a:r>
            <a:endParaRPr sz="2400"/>
          </a:p>
          <a:p>
            <a:pPr indent="-304800" lvl="1" marL="685800" rtl="0" algn="l">
              <a:lnSpc>
                <a:spcPct val="90000"/>
              </a:lnSpc>
              <a:spcBef>
                <a:spcPts val="1000"/>
              </a:spcBef>
              <a:spcAft>
                <a:spcPts val="0"/>
              </a:spcAft>
              <a:buClr>
                <a:srgbClr val="31538F"/>
              </a:buClr>
              <a:buSzPts val="3000"/>
              <a:buChar char="❏"/>
            </a:pPr>
            <a:r>
              <a:rPr lang="lv-LV" sz="2400">
                <a:solidFill>
                  <a:schemeClr val="lt1"/>
                </a:solidFill>
              </a:rPr>
              <a:t>Es ist besser, wenn ich es nicht tue.... </a:t>
            </a:r>
            <a:endParaRPr sz="2800">
              <a:solidFill>
                <a:schemeClr val="lt1"/>
              </a:solidFill>
            </a:endParaRPr>
          </a:p>
        </p:txBody>
      </p:sp>
      <p:cxnSp>
        <p:nvCxnSpPr>
          <p:cNvPr id="436" name="Google Shape;436;g2523f248869_4_212"/>
          <p:cNvCxnSpPr/>
          <p:nvPr/>
        </p:nvCxnSpPr>
        <p:spPr>
          <a:xfrm>
            <a:off x="1047000" y="2087913"/>
            <a:ext cx="4997400" cy="0"/>
          </a:xfrm>
          <a:prstGeom prst="straightConnector1">
            <a:avLst/>
          </a:prstGeom>
          <a:noFill/>
          <a:ln cap="flat" cmpd="sng" w="9525">
            <a:solidFill>
              <a:srgbClr val="2B3E85"/>
            </a:solidFill>
            <a:prstDash val="solid"/>
            <a:round/>
            <a:headEnd len="sm" w="sm" type="none"/>
            <a:tailEnd len="sm" w="sm" type="none"/>
          </a:ln>
        </p:spPr>
      </p:cxn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40" name="Shape 440"/>
        <p:cNvGrpSpPr/>
        <p:nvPr/>
      </p:nvGrpSpPr>
      <p:grpSpPr>
        <a:xfrm>
          <a:off x="0" y="0"/>
          <a:ext cx="0" cy="0"/>
          <a:chOff x="0" y="0"/>
          <a:chExt cx="0" cy="0"/>
        </a:xfrm>
      </p:grpSpPr>
      <p:sp>
        <p:nvSpPr>
          <p:cNvPr id="441" name="Google Shape;441;g2523f248869_4_109"/>
          <p:cNvSpPr txBox="1"/>
          <p:nvPr>
            <p:ph idx="1" type="body"/>
          </p:nvPr>
        </p:nvSpPr>
        <p:spPr>
          <a:xfrm>
            <a:off x="1193775" y="2087100"/>
            <a:ext cx="4983300" cy="4770900"/>
          </a:xfrm>
          <a:prstGeom prst="rect">
            <a:avLst/>
          </a:prstGeom>
          <a:noFill/>
          <a:ln>
            <a:noFill/>
          </a:ln>
        </p:spPr>
        <p:txBody>
          <a:bodyPr anchorCtr="0" anchor="t" bIns="45700" lIns="91425" spcFirstLastPara="1" rIns="91425" wrap="square" tIns="45700">
            <a:normAutofit/>
          </a:bodyPr>
          <a:lstStyle/>
          <a:p>
            <a:pPr indent="0" lvl="0" marL="0" rtl="0" algn="l">
              <a:lnSpc>
                <a:spcPct val="115000"/>
              </a:lnSpc>
              <a:spcBef>
                <a:spcPts val="0"/>
              </a:spcBef>
              <a:spcAft>
                <a:spcPts val="0"/>
              </a:spcAft>
              <a:buSzPts val="1800"/>
              <a:buNone/>
            </a:pPr>
            <a:r>
              <a:rPr lang="lv-LV" sz="2600"/>
              <a:t>Machen Sie die Dinge nicht zu einem Machtkampf</a:t>
            </a:r>
            <a:endParaRPr sz="2600"/>
          </a:p>
          <a:p>
            <a:pPr indent="0" lvl="0" marL="0" rtl="0" algn="l">
              <a:lnSpc>
                <a:spcPct val="90000"/>
              </a:lnSpc>
              <a:spcBef>
                <a:spcPts val="1000"/>
              </a:spcBef>
              <a:spcAft>
                <a:spcPts val="0"/>
              </a:spcAft>
              <a:buSzPts val="1800"/>
              <a:buNone/>
            </a:pPr>
            <a:r>
              <a:rPr lang="lv-LV" sz="2600"/>
              <a:t>Führen Sie einfache Gespräche </a:t>
            </a:r>
            <a:br>
              <a:rPr lang="lv-LV" sz="2600"/>
            </a:br>
            <a:r>
              <a:rPr lang="lv-LV" sz="2600"/>
              <a:t>und Smalltalk - das </a:t>
            </a:r>
            <a:r>
              <a:rPr lang="lv-LV" sz="2167"/>
              <a:t>wird Ihnen helfen, den Ernst der Lage zu verstehen</a:t>
            </a:r>
            <a:endParaRPr sz="2167"/>
          </a:p>
          <a:p>
            <a:pPr indent="0" lvl="0" marL="0" rtl="0" algn="l">
              <a:lnSpc>
                <a:spcPct val="115000"/>
              </a:lnSpc>
              <a:spcBef>
                <a:spcPts val="1000"/>
              </a:spcBef>
              <a:spcAft>
                <a:spcPts val="0"/>
              </a:spcAft>
              <a:buSzPts val="1800"/>
              <a:buNone/>
            </a:pPr>
            <a:r>
              <a:rPr lang="lv-LV" sz="2600"/>
              <a:t>Menschen in Ruhe lassen und Zeit geben</a:t>
            </a:r>
            <a:endParaRPr sz="2600"/>
          </a:p>
          <a:p>
            <a:pPr indent="0" lvl="0" marL="0" rtl="0" algn="l">
              <a:lnSpc>
                <a:spcPct val="90000"/>
              </a:lnSpc>
              <a:spcBef>
                <a:spcPts val="1000"/>
              </a:spcBef>
              <a:spcAft>
                <a:spcPts val="0"/>
              </a:spcAft>
              <a:buSzPts val="1800"/>
              <a:buNone/>
            </a:pPr>
            <a:r>
              <a:rPr lang="lv-LV" sz="2600"/>
              <a:t>Verwenden Sie ruhigen, direkten </a:t>
            </a:r>
            <a:br>
              <a:rPr lang="lv-LV" sz="2600"/>
            </a:br>
            <a:r>
              <a:rPr lang="lv-LV" sz="2600"/>
              <a:t>und offenen Augenkontakt</a:t>
            </a:r>
            <a:endParaRPr sz="2600"/>
          </a:p>
          <a:p>
            <a:pPr indent="0" lvl="0" marL="0" rtl="0" algn="l">
              <a:lnSpc>
                <a:spcPct val="115000"/>
              </a:lnSpc>
              <a:spcBef>
                <a:spcPts val="1000"/>
              </a:spcBef>
              <a:spcAft>
                <a:spcPts val="1000"/>
              </a:spcAft>
              <a:buSzPts val="1800"/>
              <a:buNone/>
            </a:pPr>
            <a:r>
              <a:t/>
            </a:r>
            <a:endParaRPr sz="2600"/>
          </a:p>
        </p:txBody>
      </p:sp>
      <p:sp>
        <p:nvSpPr>
          <p:cNvPr id="442" name="Google Shape;442;g2523f248869_4_109"/>
          <p:cNvSpPr txBox="1"/>
          <p:nvPr>
            <p:ph idx="12" type="sldNum"/>
          </p:nvPr>
        </p:nvSpPr>
        <p:spPr>
          <a:xfrm>
            <a:off x="8610600" y="6356350"/>
            <a:ext cx="2743200" cy="365100"/>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SzPts val="1200"/>
              <a:buNone/>
            </a:pPr>
            <a:fld id="{00000000-1234-1234-1234-123412341234}" type="slidenum">
              <a:rPr lang="lv-LV"/>
              <a:t>‹#›</a:t>
            </a:fld>
            <a:endParaRPr/>
          </a:p>
        </p:txBody>
      </p:sp>
      <p:pic>
        <p:nvPicPr>
          <p:cNvPr id="443" name="Google Shape;443;g2523f248869_4_109"/>
          <p:cNvPicPr preferRelativeResize="0"/>
          <p:nvPr/>
        </p:nvPicPr>
        <p:blipFill rotWithShape="1">
          <a:blip r:embed="rId3">
            <a:alphaModFix/>
          </a:blip>
          <a:srcRect b="0" l="0" r="0" t="0"/>
          <a:stretch/>
        </p:blipFill>
        <p:spPr>
          <a:xfrm>
            <a:off x="0" y="0"/>
            <a:ext cx="12191999" cy="1887676"/>
          </a:xfrm>
          <a:prstGeom prst="rect">
            <a:avLst/>
          </a:prstGeom>
          <a:noFill/>
          <a:ln>
            <a:noFill/>
          </a:ln>
        </p:spPr>
      </p:pic>
      <p:sp>
        <p:nvSpPr>
          <p:cNvPr id="444" name="Google Shape;444;g2523f248869_4_109"/>
          <p:cNvSpPr txBox="1"/>
          <p:nvPr>
            <p:ph type="title"/>
          </p:nvPr>
        </p:nvSpPr>
        <p:spPr>
          <a:xfrm>
            <a:off x="1193775" y="918000"/>
            <a:ext cx="9957600" cy="116910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Calibri"/>
              <a:buNone/>
            </a:pPr>
            <a:r>
              <a:rPr b="1" lang="lv-LV" sz="4000">
                <a:solidFill>
                  <a:schemeClr val="lt1"/>
                </a:solidFill>
              </a:rPr>
              <a:t>Grundlegende Gesetze in Gesprächen</a:t>
            </a:r>
            <a:endParaRPr b="1" sz="4000">
              <a:solidFill>
                <a:schemeClr val="lt1"/>
              </a:solidFill>
            </a:endParaRPr>
          </a:p>
        </p:txBody>
      </p:sp>
      <p:grpSp>
        <p:nvGrpSpPr>
          <p:cNvPr id="445" name="Google Shape;445;g2523f248869_4_109"/>
          <p:cNvGrpSpPr/>
          <p:nvPr/>
        </p:nvGrpSpPr>
        <p:grpSpPr>
          <a:xfrm>
            <a:off x="827270" y="2211093"/>
            <a:ext cx="290237" cy="321991"/>
            <a:chOff x="534570" y="3018006"/>
            <a:chExt cx="290237" cy="321991"/>
          </a:xfrm>
        </p:grpSpPr>
        <p:sp>
          <p:nvSpPr>
            <p:cNvPr id="446" name="Google Shape;446;g2523f248869_4_109"/>
            <p:cNvSpPr/>
            <p:nvPr/>
          </p:nvSpPr>
          <p:spPr>
            <a:xfrm rot="6573721">
              <a:off x="581784" y="3060051"/>
              <a:ext cx="226684" cy="194700"/>
            </a:xfrm>
            <a:prstGeom prst="rtTriangle">
              <a:avLst/>
            </a:prstGeom>
            <a:solidFill>
              <a:srgbClr val="6689BA"/>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47" name="Google Shape;447;g2523f248869_4_109"/>
            <p:cNvSpPr/>
            <p:nvPr/>
          </p:nvSpPr>
          <p:spPr>
            <a:xfrm rot="6573721">
              <a:off x="550909" y="3103251"/>
              <a:ext cx="226684" cy="194700"/>
            </a:xfrm>
            <a:prstGeom prst="rtTriangle">
              <a:avLst/>
            </a:prstGeom>
            <a:noFill/>
            <a:ln cap="flat" cmpd="sng" w="9525">
              <a:solidFill>
                <a:srgbClr val="2B3E85"/>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448" name="Google Shape;448;g2523f248869_4_109"/>
          <p:cNvGrpSpPr/>
          <p:nvPr/>
        </p:nvGrpSpPr>
        <p:grpSpPr>
          <a:xfrm>
            <a:off x="827270" y="2946318"/>
            <a:ext cx="290237" cy="321991"/>
            <a:chOff x="534570" y="3018006"/>
            <a:chExt cx="290237" cy="321991"/>
          </a:xfrm>
        </p:grpSpPr>
        <p:sp>
          <p:nvSpPr>
            <p:cNvPr id="449" name="Google Shape;449;g2523f248869_4_109"/>
            <p:cNvSpPr/>
            <p:nvPr/>
          </p:nvSpPr>
          <p:spPr>
            <a:xfrm rot="6573721">
              <a:off x="581784" y="3060051"/>
              <a:ext cx="226684" cy="194700"/>
            </a:xfrm>
            <a:prstGeom prst="rtTriangle">
              <a:avLst/>
            </a:prstGeom>
            <a:solidFill>
              <a:srgbClr val="6689BA"/>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50" name="Google Shape;450;g2523f248869_4_109"/>
            <p:cNvSpPr/>
            <p:nvPr/>
          </p:nvSpPr>
          <p:spPr>
            <a:xfrm rot="6573721">
              <a:off x="550909" y="3103251"/>
              <a:ext cx="226684" cy="194700"/>
            </a:xfrm>
            <a:prstGeom prst="rtTriangle">
              <a:avLst/>
            </a:prstGeom>
            <a:noFill/>
            <a:ln cap="flat" cmpd="sng" w="9525">
              <a:solidFill>
                <a:srgbClr val="2B3E85"/>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451" name="Google Shape;451;g2523f248869_4_109"/>
          <p:cNvGrpSpPr/>
          <p:nvPr/>
        </p:nvGrpSpPr>
        <p:grpSpPr>
          <a:xfrm>
            <a:off x="827270" y="4311543"/>
            <a:ext cx="290237" cy="321991"/>
            <a:chOff x="534570" y="3018006"/>
            <a:chExt cx="290237" cy="321991"/>
          </a:xfrm>
        </p:grpSpPr>
        <p:sp>
          <p:nvSpPr>
            <p:cNvPr id="452" name="Google Shape;452;g2523f248869_4_109"/>
            <p:cNvSpPr/>
            <p:nvPr/>
          </p:nvSpPr>
          <p:spPr>
            <a:xfrm rot="6573721">
              <a:off x="581784" y="3060051"/>
              <a:ext cx="226684" cy="194700"/>
            </a:xfrm>
            <a:prstGeom prst="rtTriangle">
              <a:avLst/>
            </a:prstGeom>
            <a:solidFill>
              <a:srgbClr val="6689BA"/>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53" name="Google Shape;453;g2523f248869_4_109"/>
            <p:cNvSpPr/>
            <p:nvPr/>
          </p:nvSpPr>
          <p:spPr>
            <a:xfrm rot="6573721">
              <a:off x="550909" y="3103251"/>
              <a:ext cx="226684" cy="194700"/>
            </a:xfrm>
            <a:prstGeom prst="rtTriangle">
              <a:avLst/>
            </a:prstGeom>
            <a:noFill/>
            <a:ln cap="flat" cmpd="sng" w="9525">
              <a:solidFill>
                <a:srgbClr val="2B3E85"/>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454" name="Google Shape;454;g2523f248869_4_109"/>
          <p:cNvSpPr txBox="1"/>
          <p:nvPr>
            <p:ph idx="1" type="body"/>
          </p:nvPr>
        </p:nvSpPr>
        <p:spPr>
          <a:xfrm>
            <a:off x="7125150" y="2087100"/>
            <a:ext cx="5714100" cy="4770900"/>
          </a:xfrm>
          <a:prstGeom prst="rect">
            <a:avLst/>
          </a:prstGeom>
          <a:noFill/>
          <a:ln>
            <a:noFill/>
          </a:ln>
        </p:spPr>
        <p:txBody>
          <a:bodyPr anchorCtr="0" anchor="t" bIns="45700" lIns="91425" spcFirstLastPara="1" rIns="91425" wrap="square" tIns="45700">
            <a:normAutofit/>
          </a:bodyPr>
          <a:lstStyle/>
          <a:p>
            <a:pPr indent="0" lvl="0" marL="0" rtl="0" algn="l">
              <a:lnSpc>
                <a:spcPct val="115000"/>
              </a:lnSpc>
              <a:spcBef>
                <a:spcPts val="1000"/>
              </a:spcBef>
              <a:spcAft>
                <a:spcPts val="0"/>
              </a:spcAft>
              <a:buClr>
                <a:schemeClr val="dk1"/>
              </a:buClr>
              <a:buSzPts val="1100"/>
              <a:buFont typeface="Arial"/>
              <a:buNone/>
            </a:pPr>
            <a:r>
              <a:rPr lang="lv-LV" sz="2600"/>
              <a:t>Namen verwenden</a:t>
            </a:r>
            <a:endParaRPr sz="2600"/>
          </a:p>
          <a:p>
            <a:pPr indent="0" lvl="0" marL="0" rtl="0" algn="l">
              <a:lnSpc>
                <a:spcPct val="115000"/>
              </a:lnSpc>
              <a:spcBef>
                <a:spcPts val="1000"/>
              </a:spcBef>
              <a:spcAft>
                <a:spcPts val="0"/>
              </a:spcAft>
              <a:buClr>
                <a:schemeClr val="dk1"/>
              </a:buClr>
              <a:buSzPts val="1100"/>
              <a:buFont typeface="Arial"/>
              <a:buNone/>
            </a:pPr>
            <a:r>
              <a:rPr lang="lv-LV" sz="2600"/>
              <a:t>Paraphrase</a:t>
            </a:r>
            <a:endParaRPr sz="2600"/>
          </a:p>
          <a:p>
            <a:pPr indent="0" lvl="0" marL="0" rtl="0" algn="l">
              <a:lnSpc>
                <a:spcPct val="115000"/>
              </a:lnSpc>
              <a:spcBef>
                <a:spcPts val="1000"/>
              </a:spcBef>
              <a:spcAft>
                <a:spcPts val="0"/>
              </a:spcAft>
              <a:buClr>
                <a:schemeClr val="dk1"/>
              </a:buClr>
              <a:buSzPts val="1100"/>
              <a:buFont typeface="Arial"/>
              <a:buNone/>
            </a:pPr>
            <a:r>
              <a:rPr lang="lv-LV" sz="2600"/>
              <a:t>Erfahren Sie die ganze Geschichte</a:t>
            </a:r>
            <a:endParaRPr sz="2600"/>
          </a:p>
          <a:p>
            <a:pPr indent="0" lvl="0" marL="0" rtl="0" algn="l">
              <a:lnSpc>
                <a:spcPct val="115000"/>
              </a:lnSpc>
              <a:spcBef>
                <a:spcPts val="1000"/>
              </a:spcBef>
              <a:spcAft>
                <a:spcPts val="0"/>
              </a:spcAft>
              <a:buClr>
                <a:schemeClr val="dk1"/>
              </a:buClr>
              <a:buSzPts val="1100"/>
              <a:buFont typeface="Arial"/>
              <a:buNone/>
            </a:pPr>
            <a:r>
              <a:rPr lang="lv-LV" sz="2600"/>
              <a:t>Nicht bedrohliche Anfragen stellen</a:t>
            </a:r>
            <a:endParaRPr sz="2600"/>
          </a:p>
          <a:p>
            <a:pPr indent="0" lvl="0" marL="0" rtl="0" algn="l">
              <a:lnSpc>
                <a:spcPct val="115000"/>
              </a:lnSpc>
              <a:spcBef>
                <a:spcPts val="1000"/>
              </a:spcBef>
              <a:spcAft>
                <a:spcPts val="1000"/>
              </a:spcAft>
              <a:buClr>
                <a:schemeClr val="dk1"/>
              </a:buClr>
              <a:buSzPts val="1100"/>
              <a:buFont typeface="Arial"/>
              <a:buNone/>
            </a:pPr>
            <a:r>
              <a:rPr lang="lv-LV" sz="2600"/>
              <a:t>Respekt </a:t>
            </a:r>
            <a:endParaRPr sz="2600"/>
          </a:p>
        </p:txBody>
      </p:sp>
      <p:grpSp>
        <p:nvGrpSpPr>
          <p:cNvPr id="455" name="Google Shape;455;g2523f248869_4_109"/>
          <p:cNvGrpSpPr/>
          <p:nvPr/>
        </p:nvGrpSpPr>
        <p:grpSpPr>
          <a:xfrm>
            <a:off x="827270" y="4859518"/>
            <a:ext cx="290237" cy="321991"/>
            <a:chOff x="534570" y="3018006"/>
            <a:chExt cx="290237" cy="321991"/>
          </a:xfrm>
        </p:grpSpPr>
        <p:sp>
          <p:nvSpPr>
            <p:cNvPr id="456" name="Google Shape;456;g2523f248869_4_109"/>
            <p:cNvSpPr/>
            <p:nvPr/>
          </p:nvSpPr>
          <p:spPr>
            <a:xfrm rot="6573721">
              <a:off x="581784" y="3060051"/>
              <a:ext cx="226684" cy="194700"/>
            </a:xfrm>
            <a:prstGeom prst="rtTriangle">
              <a:avLst/>
            </a:prstGeom>
            <a:solidFill>
              <a:srgbClr val="6689BA"/>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57" name="Google Shape;457;g2523f248869_4_109"/>
            <p:cNvSpPr/>
            <p:nvPr/>
          </p:nvSpPr>
          <p:spPr>
            <a:xfrm rot="6573721">
              <a:off x="550909" y="3103251"/>
              <a:ext cx="226684" cy="194700"/>
            </a:xfrm>
            <a:prstGeom prst="rtTriangle">
              <a:avLst/>
            </a:prstGeom>
            <a:noFill/>
            <a:ln cap="flat" cmpd="sng" w="9525">
              <a:solidFill>
                <a:srgbClr val="2B3E85"/>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458" name="Google Shape;458;g2523f248869_4_109"/>
          <p:cNvGrpSpPr/>
          <p:nvPr/>
        </p:nvGrpSpPr>
        <p:grpSpPr>
          <a:xfrm>
            <a:off x="6834845" y="2211093"/>
            <a:ext cx="290237" cy="321991"/>
            <a:chOff x="534570" y="3018006"/>
            <a:chExt cx="290237" cy="321991"/>
          </a:xfrm>
        </p:grpSpPr>
        <p:sp>
          <p:nvSpPr>
            <p:cNvPr id="459" name="Google Shape;459;g2523f248869_4_109"/>
            <p:cNvSpPr/>
            <p:nvPr/>
          </p:nvSpPr>
          <p:spPr>
            <a:xfrm rot="6573721">
              <a:off x="581784" y="3060051"/>
              <a:ext cx="226684" cy="194700"/>
            </a:xfrm>
            <a:prstGeom prst="rtTriangle">
              <a:avLst/>
            </a:prstGeom>
            <a:solidFill>
              <a:srgbClr val="6689BA"/>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60" name="Google Shape;460;g2523f248869_4_109"/>
            <p:cNvSpPr/>
            <p:nvPr/>
          </p:nvSpPr>
          <p:spPr>
            <a:xfrm rot="6573721">
              <a:off x="550909" y="3103251"/>
              <a:ext cx="226684" cy="194700"/>
            </a:xfrm>
            <a:prstGeom prst="rtTriangle">
              <a:avLst/>
            </a:prstGeom>
            <a:noFill/>
            <a:ln cap="flat" cmpd="sng" w="9525">
              <a:solidFill>
                <a:srgbClr val="2B3E85"/>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461" name="Google Shape;461;g2523f248869_4_109"/>
          <p:cNvGrpSpPr/>
          <p:nvPr/>
        </p:nvGrpSpPr>
        <p:grpSpPr>
          <a:xfrm>
            <a:off x="6834845" y="2856318"/>
            <a:ext cx="290237" cy="321991"/>
            <a:chOff x="534570" y="3018006"/>
            <a:chExt cx="290237" cy="321991"/>
          </a:xfrm>
        </p:grpSpPr>
        <p:sp>
          <p:nvSpPr>
            <p:cNvPr id="462" name="Google Shape;462;g2523f248869_4_109"/>
            <p:cNvSpPr/>
            <p:nvPr/>
          </p:nvSpPr>
          <p:spPr>
            <a:xfrm rot="6573721">
              <a:off x="581784" y="3060051"/>
              <a:ext cx="226684" cy="194700"/>
            </a:xfrm>
            <a:prstGeom prst="rtTriangle">
              <a:avLst/>
            </a:prstGeom>
            <a:solidFill>
              <a:srgbClr val="6689BA"/>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63" name="Google Shape;463;g2523f248869_4_109"/>
            <p:cNvSpPr/>
            <p:nvPr/>
          </p:nvSpPr>
          <p:spPr>
            <a:xfrm rot="6573721">
              <a:off x="550909" y="3103251"/>
              <a:ext cx="226684" cy="194700"/>
            </a:xfrm>
            <a:prstGeom prst="rtTriangle">
              <a:avLst/>
            </a:prstGeom>
            <a:noFill/>
            <a:ln cap="flat" cmpd="sng" w="9525">
              <a:solidFill>
                <a:srgbClr val="2B3E85"/>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464" name="Google Shape;464;g2523f248869_4_109"/>
          <p:cNvGrpSpPr/>
          <p:nvPr/>
        </p:nvGrpSpPr>
        <p:grpSpPr>
          <a:xfrm>
            <a:off x="6834845" y="3428793"/>
            <a:ext cx="290237" cy="321991"/>
            <a:chOff x="534570" y="3018006"/>
            <a:chExt cx="290237" cy="321991"/>
          </a:xfrm>
        </p:grpSpPr>
        <p:sp>
          <p:nvSpPr>
            <p:cNvPr id="465" name="Google Shape;465;g2523f248869_4_109"/>
            <p:cNvSpPr/>
            <p:nvPr/>
          </p:nvSpPr>
          <p:spPr>
            <a:xfrm rot="6573721">
              <a:off x="581784" y="3060051"/>
              <a:ext cx="226684" cy="194700"/>
            </a:xfrm>
            <a:prstGeom prst="rtTriangle">
              <a:avLst/>
            </a:prstGeom>
            <a:solidFill>
              <a:srgbClr val="6689BA"/>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66" name="Google Shape;466;g2523f248869_4_109"/>
            <p:cNvSpPr/>
            <p:nvPr/>
          </p:nvSpPr>
          <p:spPr>
            <a:xfrm rot="6573721">
              <a:off x="550909" y="3103251"/>
              <a:ext cx="226684" cy="194700"/>
            </a:xfrm>
            <a:prstGeom prst="rtTriangle">
              <a:avLst/>
            </a:prstGeom>
            <a:noFill/>
            <a:ln cap="flat" cmpd="sng" w="9525">
              <a:solidFill>
                <a:srgbClr val="2B3E85"/>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467" name="Google Shape;467;g2523f248869_4_109"/>
          <p:cNvGrpSpPr/>
          <p:nvPr/>
        </p:nvGrpSpPr>
        <p:grpSpPr>
          <a:xfrm>
            <a:off x="6834845" y="4001268"/>
            <a:ext cx="290237" cy="321991"/>
            <a:chOff x="534570" y="3018006"/>
            <a:chExt cx="290237" cy="321991"/>
          </a:xfrm>
        </p:grpSpPr>
        <p:sp>
          <p:nvSpPr>
            <p:cNvPr id="468" name="Google Shape;468;g2523f248869_4_109"/>
            <p:cNvSpPr/>
            <p:nvPr/>
          </p:nvSpPr>
          <p:spPr>
            <a:xfrm rot="6573721">
              <a:off x="581784" y="3060051"/>
              <a:ext cx="226684" cy="194700"/>
            </a:xfrm>
            <a:prstGeom prst="rtTriangle">
              <a:avLst/>
            </a:prstGeom>
            <a:solidFill>
              <a:srgbClr val="6689BA"/>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69" name="Google Shape;469;g2523f248869_4_109"/>
            <p:cNvSpPr/>
            <p:nvPr/>
          </p:nvSpPr>
          <p:spPr>
            <a:xfrm rot="6573721">
              <a:off x="550909" y="3103251"/>
              <a:ext cx="226684" cy="194700"/>
            </a:xfrm>
            <a:prstGeom prst="rtTriangle">
              <a:avLst/>
            </a:prstGeom>
            <a:noFill/>
            <a:ln cap="flat" cmpd="sng" w="9525">
              <a:solidFill>
                <a:srgbClr val="2B3E85"/>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470" name="Google Shape;470;g2523f248869_4_109"/>
          <p:cNvGrpSpPr/>
          <p:nvPr/>
        </p:nvGrpSpPr>
        <p:grpSpPr>
          <a:xfrm>
            <a:off x="6834845" y="4537918"/>
            <a:ext cx="290237" cy="321991"/>
            <a:chOff x="534570" y="3018006"/>
            <a:chExt cx="290237" cy="321991"/>
          </a:xfrm>
        </p:grpSpPr>
        <p:sp>
          <p:nvSpPr>
            <p:cNvPr id="471" name="Google Shape;471;g2523f248869_4_109"/>
            <p:cNvSpPr/>
            <p:nvPr/>
          </p:nvSpPr>
          <p:spPr>
            <a:xfrm rot="6573721">
              <a:off x="581784" y="3060051"/>
              <a:ext cx="226684" cy="194700"/>
            </a:xfrm>
            <a:prstGeom prst="rtTriangle">
              <a:avLst/>
            </a:prstGeom>
            <a:solidFill>
              <a:srgbClr val="6689BA"/>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72" name="Google Shape;472;g2523f248869_4_109"/>
            <p:cNvSpPr/>
            <p:nvPr/>
          </p:nvSpPr>
          <p:spPr>
            <a:xfrm rot="6573721">
              <a:off x="550909" y="3103251"/>
              <a:ext cx="226684" cy="194700"/>
            </a:xfrm>
            <a:prstGeom prst="rtTriangle">
              <a:avLst/>
            </a:prstGeom>
            <a:noFill/>
            <a:ln cap="flat" cmpd="sng" w="9525">
              <a:solidFill>
                <a:srgbClr val="2B3E85"/>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pic>
        <p:nvPicPr>
          <p:cNvPr id="473" name="Google Shape;473;g2523f248869_4_109"/>
          <p:cNvPicPr preferRelativeResize="0"/>
          <p:nvPr/>
        </p:nvPicPr>
        <p:blipFill rotWithShape="1">
          <a:blip r:embed="rId4">
            <a:alphaModFix/>
          </a:blip>
          <a:srcRect b="0" l="16443" r="0" t="34105"/>
          <a:stretch/>
        </p:blipFill>
        <p:spPr>
          <a:xfrm>
            <a:off x="8363375" y="-3850"/>
            <a:ext cx="3828626" cy="1249250"/>
          </a:xfrm>
          <a:prstGeom prst="rect">
            <a:avLst/>
          </a:prstGeom>
          <a:noFill/>
          <a:ln>
            <a:noFill/>
          </a:ln>
        </p:spPr>
      </p:pic>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77" name="Shape 477"/>
        <p:cNvGrpSpPr/>
        <p:nvPr/>
      </p:nvGrpSpPr>
      <p:grpSpPr>
        <a:xfrm>
          <a:off x="0" y="0"/>
          <a:ext cx="0" cy="0"/>
          <a:chOff x="0" y="0"/>
          <a:chExt cx="0" cy="0"/>
        </a:xfrm>
      </p:grpSpPr>
      <p:pic>
        <p:nvPicPr>
          <p:cNvPr id="478" name="Google Shape;478;g152e5d31c29_3_41"/>
          <p:cNvPicPr preferRelativeResize="0"/>
          <p:nvPr/>
        </p:nvPicPr>
        <p:blipFill rotWithShape="1">
          <a:blip r:embed="rId3">
            <a:alphaModFix/>
          </a:blip>
          <a:srcRect b="0" l="0" r="0" t="0"/>
          <a:stretch/>
        </p:blipFill>
        <p:spPr>
          <a:xfrm>
            <a:off x="0" y="0"/>
            <a:ext cx="12191999" cy="5878275"/>
          </a:xfrm>
          <a:prstGeom prst="rect">
            <a:avLst/>
          </a:prstGeom>
          <a:noFill/>
          <a:ln>
            <a:noFill/>
          </a:ln>
        </p:spPr>
      </p:pic>
      <p:grpSp>
        <p:nvGrpSpPr>
          <p:cNvPr id="479" name="Google Shape;479;g152e5d31c29_3_41"/>
          <p:cNvGrpSpPr/>
          <p:nvPr/>
        </p:nvGrpSpPr>
        <p:grpSpPr>
          <a:xfrm>
            <a:off x="1236" y="4762829"/>
            <a:ext cx="12189238" cy="1828789"/>
            <a:chOff x="-305" y="3144820"/>
            <a:chExt cx="9182100" cy="1551136"/>
          </a:xfrm>
        </p:grpSpPr>
        <p:sp>
          <p:nvSpPr>
            <p:cNvPr id="480" name="Google Shape;480;g152e5d31c29_3_41"/>
            <p:cNvSpPr/>
            <p:nvPr/>
          </p:nvSpPr>
          <p:spPr>
            <a:xfrm>
              <a:off x="-305" y="3676854"/>
              <a:ext cx="9182100" cy="1019102"/>
            </a:xfrm>
            <a:custGeom>
              <a:rect b="b" l="l" r="r" t="t"/>
              <a:pathLst>
                <a:path extrusionOk="0" h="1019102" w="9182100">
                  <a:moveTo>
                    <a:pt x="0" y="1019102"/>
                  </a:moveTo>
                  <a:lnTo>
                    <a:pt x="9182100" y="1019102"/>
                  </a:lnTo>
                  <a:lnTo>
                    <a:pt x="9182100" y="273009"/>
                  </a:lnTo>
                  <a:cubicBezTo>
                    <a:pt x="9143429" y="275485"/>
                    <a:pt x="9104662" y="277200"/>
                    <a:pt x="9065895" y="278343"/>
                  </a:cubicBezTo>
                  <a:cubicBezTo>
                    <a:pt x="8798243" y="285201"/>
                    <a:pt x="8529066" y="277009"/>
                    <a:pt x="8261890" y="257769"/>
                  </a:cubicBezTo>
                  <a:cubicBezTo>
                    <a:pt x="8187024" y="251863"/>
                    <a:pt x="8112443" y="245386"/>
                    <a:pt x="8038624" y="235956"/>
                  </a:cubicBezTo>
                  <a:cubicBezTo>
                    <a:pt x="7980140" y="228051"/>
                    <a:pt x="7920228" y="219002"/>
                    <a:pt x="7862221" y="213097"/>
                  </a:cubicBezTo>
                  <a:cubicBezTo>
                    <a:pt x="7322439" y="159280"/>
                    <a:pt x="6780943" y="130991"/>
                    <a:pt x="6238780" y="126419"/>
                  </a:cubicBezTo>
                  <a:cubicBezTo>
                    <a:pt x="6102477" y="126324"/>
                    <a:pt x="5964745" y="128800"/>
                    <a:pt x="5828729" y="142421"/>
                  </a:cubicBezTo>
                  <a:cubicBezTo>
                    <a:pt x="5624703" y="162328"/>
                    <a:pt x="5429441" y="202048"/>
                    <a:pt x="5227606" y="219764"/>
                  </a:cubicBezTo>
                  <a:cubicBezTo>
                    <a:pt x="4950238" y="245767"/>
                    <a:pt x="4670393" y="228527"/>
                    <a:pt x="4394359" y="190713"/>
                  </a:cubicBezTo>
                  <a:cubicBezTo>
                    <a:pt x="4193381" y="163090"/>
                    <a:pt x="3988880" y="147755"/>
                    <a:pt x="3789236" y="107655"/>
                  </a:cubicBezTo>
                  <a:cubicBezTo>
                    <a:pt x="3660743" y="85271"/>
                    <a:pt x="3520249" y="51648"/>
                    <a:pt x="3391567" y="30502"/>
                  </a:cubicBezTo>
                  <a:cubicBezTo>
                    <a:pt x="2990469" y="-28553"/>
                    <a:pt x="2579370" y="5928"/>
                    <a:pt x="2180177" y="67745"/>
                  </a:cubicBezTo>
                  <a:cubicBezTo>
                    <a:pt x="1965198" y="103273"/>
                    <a:pt x="1751648" y="146136"/>
                    <a:pt x="1543336" y="209953"/>
                  </a:cubicBezTo>
                  <a:cubicBezTo>
                    <a:pt x="1456087" y="238528"/>
                    <a:pt x="1365885" y="264627"/>
                    <a:pt x="1276731" y="286439"/>
                  </a:cubicBezTo>
                  <a:cubicBezTo>
                    <a:pt x="1001173" y="335398"/>
                    <a:pt x="716471" y="346923"/>
                    <a:pt x="441293" y="292345"/>
                  </a:cubicBezTo>
                  <a:cubicBezTo>
                    <a:pt x="285655" y="263198"/>
                    <a:pt x="143923" y="198237"/>
                    <a:pt x="0" y="135563"/>
                  </a:cubicBezTo>
                  <a:lnTo>
                    <a:pt x="0" y="1019102"/>
                  </a:lnTo>
                  <a:close/>
                </a:path>
              </a:pathLst>
            </a:custGeom>
            <a:solidFill>
              <a:schemeClr val="lt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481" name="Google Shape;481;g152e5d31c29_3_41"/>
            <p:cNvSpPr/>
            <p:nvPr/>
          </p:nvSpPr>
          <p:spPr>
            <a:xfrm>
              <a:off x="-305" y="3144820"/>
              <a:ext cx="9182100" cy="932744"/>
            </a:xfrm>
            <a:custGeom>
              <a:rect b="b" l="l" r="r" t="t"/>
              <a:pathLst>
                <a:path extrusionOk="0" h="932744" w="9182100">
                  <a:moveTo>
                    <a:pt x="9182100" y="396420"/>
                  </a:moveTo>
                  <a:cubicBezTo>
                    <a:pt x="9156097" y="395182"/>
                    <a:pt x="9129999" y="393753"/>
                    <a:pt x="9103805" y="392229"/>
                  </a:cubicBezTo>
                  <a:cubicBezTo>
                    <a:pt x="8974169" y="384419"/>
                    <a:pt x="8843105" y="372989"/>
                    <a:pt x="8712422" y="359749"/>
                  </a:cubicBezTo>
                  <a:cubicBezTo>
                    <a:pt x="8581739" y="346319"/>
                    <a:pt x="8451056" y="331269"/>
                    <a:pt x="8322755" y="313362"/>
                  </a:cubicBezTo>
                  <a:cubicBezTo>
                    <a:pt x="8258747" y="304695"/>
                    <a:pt x="8195120" y="294979"/>
                    <a:pt x="8134826" y="283930"/>
                  </a:cubicBezTo>
                  <a:cubicBezTo>
                    <a:pt x="8119872" y="281168"/>
                    <a:pt x="8105013" y="278501"/>
                    <a:pt x="8090916" y="275643"/>
                  </a:cubicBezTo>
                  <a:lnTo>
                    <a:pt x="8069485" y="271262"/>
                  </a:lnTo>
                  <a:lnTo>
                    <a:pt x="8041862" y="266595"/>
                  </a:lnTo>
                  <a:cubicBezTo>
                    <a:pt x="8023574" y="263547"/>
                    <a:pt x="8004524" y="260213"/>
                    <a:pt x="7986903" y="257546"/>
                  </a:cubicBezTo>
                  <a:lnTo>
                    <a:pt x="7934230" y="249640"/>
                  </a:lnTo>
                  <a:cubicBezTo>
                    <a:pt x="7864221" y="239258"/>
                    <a:pt x="7795832" y="230209"/>
                    <a:pt x="7727537" y="221922"/>
                  </a:cubicBezTo>
                  <a:lnTo>
                    <a:pt x="7625239" y="209730"/>
                  </a:lnTo>
                  <a:lnTo>
                    <a:pt x="7523227" y="198110"/>
                  </a:lnTo>
                  <a:cubicBezTo>
                    <a:pt x="7387209" y="183060"/>
                    <a:pt x="7251573" y="170392"/>
                    <a:pt x="7115651" y="158010"/>
                  </a:cubicBezTo>
                  <a:cubicBezTo>
                    <a:pt x="6979730" y="146580"/>
                    <a:pt x="6843522" y="135721"/>
                    <a:pt x="6706839" y="126958"/>
                  </a:cubicBezTo>
                  <a:lnTo>
                    <a:pt x="6604064" y="120862"/>
                  </a:lnTo>
                  <a:cubicBezTo>
                    <a:pt x="6569869" y="118767"/>
                    <a:pt x="6535484" y="116862"/>
                    <a:pt x="6501003" y="115338"/>
                  </a:cubicBezTo>
                  <a:lnTo>
                    <a:pt x="6397467" y="110385"/>
                  </a:lnTo>
                  <a:lnTo>
                    <a:pt x="6293168" y="106860"/>
                  </a:lnTo>
                  <a:cubicBezTo>
                    <a:pt x="6222969" y="105146"/>
                    <a:pt x="6152769" y="103527"/>
                    <a:pt x="6079712" y="103908"/>
                  </a:cubicBezTo>
                  <a:cubicBezTo>
                    <a:pt x="6061710" y="103908"/>
                    <a:pt x="6043708" y="103812"/>
                    <a:pt x="6024563" y="104479"/>
                  </a:cubicBezTo>
                  <a:cubicBezTo>
                    <a:pt x="6005703" y="104955"/>
                    <a:pt x="5986844" y="105527"/>
                    <a:pt x="5968080" y="106479"/>
                  </a:cubicBezTo>
                  <a:cubicBezTo>
                    <a:pt x="5930456" y="108003"/>
                    <a:pt x="5893023" y="110385"/>
                    <a:pt x="5855875" y="113242"/>
                  </a:cubicBezTo>
                  <a:cubicBezTo>
                    <a:pt x="5706904" y="124577"/>
                    <a:pt x="5565934" y="145151"/>
                    <a:pt x="5439251" y="160105"/>
                  </a:cubicBezTo>
                  <a:cubicBezTo>
                    <a:pt x="5311902" y="175536"/>
                    <a:pt x="5194745" y="184680"/>
                    <a:pt x="5075396" y="186585"/>
                  </a:cubicBezTo>
                  <a:cubicBezTo>
                    <a:pt x="4956429" y="188490"/>
                    <a:pt x="4835748" y="182775"/>
                    <a:pt x="4712780" y="171249"/>
                  </a:cubicBezTo>
                  <a:lnTo>
                    <a:pt x="4666679" y="166773"/>
                  </a:lnTo>
                  <a:lnTo>
                    <a:pt x="4620292" y="161629"/>
                  </a:lnTo>
                  <a:cubicBezTo>
                    <a:pt x="4604862" y="160010"/>
                    <a:pt x="4589336" y="157914"/>
                    <a:pt x="4573810" y="156009"/>
                  </a:cubicBezTo>
                  <a:lnTo>
                    <a:pt x="4550569" y="153057"/>
                  </a:lnTo>
                  <a:lnTo>
                    <a:pt x="4538948" y="151628"/>
                  </a:lnTo>
                  <a:lnTo>
                    <a:pt x="4526566" y="149913"/>
                  </a:lnTo>
                  <a:lnTo>
                    <a:pt x="4327779" y="122862"/>
                  </a:lnTo>
                  <a:lnTo>
                    <a:pt x="3929729" y="68189"/>
                  </a:lnTo>
                  <a:lnTo>
                    <a:pt x="3729133" y="41900"/>
                  </a:lnTo>
                  <a:lnTo>
                    <a:pt x="3628930" y="28946"/>
                  </a:lnTo>
                  <a:lnTo>
                    <a:pt x="3573399" y="22278"/>
                  </a:lnTo>
                  <a:cubicBezTo>
                    <a:pt x="3554445" y="19992"/>
                    <a:pt x="3535585" y="17992"/>
                    <a:pt x="3516916" y="16468"/>
                  </a:cubicBezTo>
                  <a:cubicBezTo>
                    <a:pt x="3366611" y="2752"/>
                    <a:pt x="3219736" y="-2010"/>
                    <a:pt x="3074670" y="752"/>
                  </a:cubicBezTo>
                  <a:cubicBezTo>
                    <a:pt x="3002280" y="2181"/>
                    <a:pt x="2930176" y="4467"/>
                    <a:pt x="2858738" y="8753"/>
                  </a:cubicBezTo>
                  <a:cubicBezTo>
                    <a:pt x="2787206" y="13039"/>
                    <a:pt x="2716149" y="18754"/>
                    <a:pt x="2645474" y="25326"/>
                  </a:cubicBezTo>
                  <a:cubicBezTo>
                    <a:pt x="2362581" y="52473"/>
                    <a:pt x="2085975" y="97145"/>
                    <a:pt x="1810798" y="158010"/>
                  </a:cubicBezTo>
                  <a:cubicBezTo>
                    <a:pt x="1741837" y="173345"/>
                    <a:pt x="1673066" y="189442"/>
                    <a:pt x="1602772" y="208111"/>
                  </a:cubicBezTo>
                  <a:lnTo>
                    <a:pt x="1548860" y="222780"/>
                  </a:lnTo>
                  <a:lnTo>
                    <a:pt x="1501331" y="236115"/>
                  </a:lnTo>
                  <a:cubicBezTo>
                    <a:pt x="1471327" y="244497"/>
                    <a:pt x="1441228" y="253450"/>
                    <a:pt x="1411224" y="260880"/>
                  </a:cubicBezTo>
                  <a:cubicBezTo>
                    <a:pt x="1291209" y="293074"/>
                    <a:pt x="1170813" y="318982"/>
                    <a:pt x="1050893" y="338032"/>
                  </a:cubicBezTo>
                  <a:cubicBezTo>
                    <a:pt x="990790" y="347557"/>
                    <a:pt x="931069" y="354796"/>
                    <a:pt x="871252" y="360511"/>
                  </a:cubicBezTo>
                  <a:cubicBezTo>
                    <a:pt x="841438" y="362702"/>
                    <a:pt x="811530" y="365559"/>
                    <a:pt x="781812" y="366512"/>
                  </a:cubicBezTo>
                  <a:cubicBezTo>
                    <a:pt x="751904" y="368512"/>
                    <a:pt x="722376" y="368893"/>
                    <a:pt x="692563" y="369655"/>
                  </a:cubicBezTo>
                  <a:cubicBezTo>
                    <a:pt x="633222" y="370036"/>
                    <a:pt x="574167" y="368131"/>
                    <a:pt x="515017" y="363940"/>
                  </a:cubicBezTo>
                  <a:cubicBezTo>
                    <a:pt x="455867" y="359749"/>
                    <a:pt x="397097" y="351748"/>
                    <a:pt x="337661" y="341937"/>
                  </a:cubicBezTo>
                  <a:cubicBezTo>
                    <a:pt x="278225" y="331936"/>
                    <a:pt x="218599" y="318696"/>
                    <a:pt x="156972" y="303456"/>
                  </a:cubicBezTo>
                  <a:cubicBezTo>
                    <a:pt x="106680" y="290883"/>
                    <a:pt x="55150" y="276405"/>
                    <a:pt x="0" y="261642"/>
                  </a:cubicBezTo>
                  <a:lnTo>
                    <a:pt x="0" y="713412"/>
                  </a:lnTo>
                  <a:cubicBezTo>
                    <a:pt x="3048" y="714841"/>
                    <a:pt x="6096" y="716270"/>
                    <a:pt x="9144" y="717699"/>
                  </a:cubicBezTo>
                  <a:cubicBezTo>
                    <a:pt x="74295" y="747798"/>
                    <a:pt x="142875" y="775896"/>
                    <a:pt x="213360" y="801042"/>
                  </a:cubicBezTo>
                  <a:cubicBezTo>
                    <a:pt x="354521" y="851715"/>
                    <a:pt x="503873" y="887244"/>
                    <a:pt x="653510" y="908199"/>
                  </a:cubicBezTo>
                  <a:cubicBezTo>
                    <a:pt x="803338" y="928773"/>
                    <a:pt x="953929" y="935631"/>
                    <a:pt x="1101947" y="930773"/>
                  </a:cubicBezTo>
                  <a:cubicBezTo>
                    <a:pt x="1250252" y="926582"/>
                    <a:pt x="1396365" y="911437"/>
                    <a:pt x="1540002" y="889434"/>
                  </a:cubicBezTo>
                  <a:cubicBezTo>
                    <a:pt x="1576197" y="884386"/>
                    <a:pt x="1611535" y="877433"/>
                    <a:pt x="1647158" y="871242"/>
                  </a:cubicBezTo>
                  <a:lnTo>
                    <a:pt x="1698117" y="862193"/>
                  </a:lnTo>
                  <a:lnTo>
                    <a:pt x="1742789" y="854668"/>
                  </a:lnTo>
                  <a:cubicBezTo>
                    <a:pt x="1804035" y="845048"/>
                    <a:pt x="1867472" y="835428"/>
                    <a:pt x="1931003" y="826950"/>
                  </a:cubicBezTo>
                  <a:cubicBezTo>
                    <a:pt x="2058353" y="810282"/>
                    <a:pt x="2186750" y="795327"/>
                    <a:pt x="2314861" y="783897"/>
                  </a:cubicBezTo>
                  <a:cubicBezTo>
                    <a:pt x="2378964" y="778087"/>
                    <a:pt x="2442972" y="772467"/>
                    <a:pt x="2506885" y="768086"/>
                  </a:cubicBezTo>
                  <a:cubicBezTo>
                    <a:pt x="2538794" y="765990"/>
                    <a:pt x="2570798" y="763800"/>
                    <a:pt x="2602611" y="762085"/>
                  </a:cubicBezTo>
                  <a:cubicBezTo>
                    <a:pt x="2634520" y="760180"/>
                    <a:pt x="2666333" y="758370"/>
                    <a:pt x="2698052" y="756846"/>
                  </a:cubicBezTo>
                  <a:cubicBezTo>
                    <a:pt x="2761583" y="753894"/>
                    <a:pt x="2825020" y="751703"/>
                    <a:pt x="2887980" y="750846"/>
                  </a:cubicBezTo>
                  <a:cubicBezTo>
                    <a:pt x="2951036" y="749417"/>
                    <a:pt x="3013615" y="749322"/>
                    <a:pt x="3075813" y="750179"/>
                  </a:cubicBezTo>
                  <a:cubicBezTo>
                    <a:pt x="3106865" y="750846"/>
                    <a:pt x="3137916" y="751417"/>
                    <a:pt x="3168587" y="752751"/>
                  </a:cubicBezTo>
                  <a:cubicBezTo>
                    <a:pt x="3199448" y="753703"/>
                    <a:pt x="3229928" y="755227"/>
                    <a:pt x="3260408" y="756656"/>
                  </a:cubicBezTo>
                  <a:cubicBezTo>
                    <a:pt x="3320987" y="760466"/>
                    <a:pt x="3381470" y="764562"/>
                    <a:pt x="3440049" y="771610"/>
                  </a:cubicBezTo>
                  <a:cubicBezTo>
                    <a:pt x="3454908" y="773039"/>
                    <a:pt x="3469386" y="775039"/>
                    <a:pt x="3483864" y="776849"/>
                  </a:cubicBezTo>
                  <a:lnTo>
                    <a:pt x="3528536" y="782469"/>
                  </a:lnTo>
                  <a:lnTo>
                    <a:pt x="3628549" y="796089"/>
                  </a:lnTo>
                  <a:lnTo>
                    <a:pt x="3828574" y="823140"/>
                  </a:lnTo>
                  <a:cubicBezTo>
                    <a:pt x="3962019" y="840190"/>
                    <a:pt x="4095750" y="858573"/>
                    <a:pt x="4231196" y="874099"/>
                  </a:cubicBezTo>
                  <a:lnTo>
                    <a:pt x="4433126" y="897435"/>
                  </a:lnTo>
                  <a:lnTo>
                    <a:pt x="4485990" y="903246"/>
                  </a:lnTo>
                  <a:cubicBezTo>
                    <a:pt x="4503897" y="905151"/>
                    <a:pt x="4521708" y="907341"/>
                    <a:pt x="4539806" y="908961"/>
                  </a:cubicBezTo>
                  <a:lnTo>
                    <a:pt x="4593908" y="914199"/>
                  </a:lnTo>
                  <a:lnTo>
                    <a:pt x="4648296" y="918771"/>
                  </a:lnTo>
                  <a:cubicBezTo>
                    <a:pt x="4793456" y="930392"/>
                    <a:pt x="4942237" y="935631"/>
                    <a:pt x="5092446" y="931154"/>
                  </a:cubicBezTo>
                  <a:cubicBezTo>
                    <a:pt x="5242274" y="927249"/>
                    <a:pt x="5393627" y="911437"/>
                    <a:pt x="5533168" y="891816"/>
                  </a:cubicBezTo>
                  <a:cubicBezTo>
                    <a:pt x="5673471" y="872289"/>
                    <a:pt x="5798820" y="851906"/>
                    <a:pt x="5918169" y="840666"/>
                  </a:cubicBezTo>
                  <a:cubicBezTo>
                    <a:pt x="5948077" y="837809"/>
                    <a:pt x="5977795" y="835237"/>
                    <a:pt x="6007323" y="833237"/>
                  </a:cubicBezTo>
                  <a:cubicBezTo>
                    <a:pt x="6022086" y="832094"/>
                    <a:pt x="6036945" y="831332"/>
                    <a:pt x="6051709" y="830570"/>
                  </a:cubicBezTo>
                  <a:lnTo>
                    <a:pt x="6097429" y="828379"/>
                  </a:lnTo>
                  <a:cubicBezTo>
                    <a:pt x="6158960" y="825236"/>
                    <a:pt x="6223445" y="823807"/>
                    <a:pt x="6287834" y="822569"/>
                  </a:cubicBezTo>
                  <a:cubicBezTo>
                    <a:pt x="6417374" y="820664"/>
                    <a:pt x="6549485" y="820188"/>
                    <a:pt x="6681597" y="821235"/>
                  </a:cubicBezTo>
                  <a:cubicBezTo>
                    <a:pt x="6813899" y="822378"/>
                    <a:pt x="6946773" y="823617"/>
                    <a:pt x="7079647" y="826569"/>
                  </a:cubicBezTo>
                  <a:cubicBezTo>
                    <a:pt x="7212520" y="828951"/>
                    <a:pt x="7345585" y="831903"/>
                    <a:pt x="7478173" y="836094"/>
                  </a:cubicBezTo>
                  <a:cubicBezTo>
                    <a:pt x="7610475" y="839714"/>
                    <a:pt x="7743539" y="844953"/>
                    <a:pt x="7871937" y="851430"/>
                  </a:cubicBezTo>
                  <a:lnTo>
                    <a:pt x="7919657" y="854097"/>
                  </a:lnTo>
                  <a:cubicBezTo>
                    <a:pt x="7935564" y="854954"/>
                    <a:pt x="7949756" y="856192"/>
                    <a:pt x="7964901" y="857240"/>
                  </a:cubicBezTo>
                  <a:lnTo>
                    <a:pt x="8015955" y="861050"/>
                  </a:lnTo>
                  <a:cubicBezTo>
                    <a:pt x="8035195" y="862383"/>
                    <a:pt x="8053769" y="863622"/>
                    <a:pt x="8072247" y="864384"/>
                  </a:cubicBezTo>
                  <a:cubicBezTo>
                    <a:pt x="8145780" y="867527"/>
                    <a:pt x="8216456" y="868479"/>
                    <a:pt x="8286750" y="868384"/>
                  </a:cubicBezTo>
                  <a:cubicBezTo>
                    <a:pt x="8427148" y="867527"/>
                    <a:pt x="8565452" y="862574"/>
                    <a:pt x="8704040" y="853716"/>
                  </a:cubicBezTo>
                  <a:cubicBezTo>
                    <a:pt x="8842534" y="844762"/>
                    <a:pt x="8980741" y="832284"/>
                    <a:pt x="9120188" y="814092"/>
                  </a:cubicBezTo>
                  <a:cubicBezTo>
                    <a:pt x="9140761" y="811425"/>
                    <a:pt x="9161336" y="808567"/>
                    <a:pt x="9181909" y="805519"/>
                  </a:cubicBezTo>
                  <a:lnTo>
                    <a:pt x="9181909" y="396420"/>
                  </a:lnTo>
                  <a:close/>
                </a:path>
              </a:pathLst>
            </a:custGeom>
            <a:solidFill>
              <a:schemeClr val="lt1">
                <a:alpha val="29019"/>
              </a:scheme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482" name="Google Shape;482;g152e5d31c29_3_41"/>
            <p:cNvSpPr/>
            <p:nvPr/>
          </p:nvSpPr>
          <p:spPr>
            <a:xfrm>
              <a:off x="-305" y="3580789"/>
              <a:ext cx="9182100" cy="544245"/>
            </a:xfrm>
            <a:custGeom>
              <a:rect b="b" l="l" r="r" t="t"/>
              <a:pathLst>
                <a:path extrusionOk="0" h="544245" w="9182100">
                  <a:moveTo>
                    <a:pt x="9182100" y="154189"/>
                  </a:moveTo>
                  <a:cubicBezTo>
                    <a:pt x="9137618" y="157142"/>
                    <a:pt x="9092851" y="159904"/>
                    <a:pt x="9047702" y="162762"/>
                  </a:cubicBezTo>
                  <a:cubicBezTo>
                    <a:pt x="8917114" y="170668"/>
                    <a:pt x="8784717" y="178002"/>
                    <a:pt x="8652224" y="178287"/>
                  </a:cubicBezTo>
                  <a:cubicBezTo>
                    <a:pt x="8519732" y="178764"/>
                    <a:pt x="8387049" y="171239"/>
                    <a:pt x="8255603" y="161047"/>
                  </a:cubicBezTo>
                  <a:cubicBezTo>
                    <a:pt x="8189881" y="155904"/>
                    <a:pt x="8124539" y="149236"/>
                    <a:pt x="8060722" y="140854"/>
                  </a:cubicBezTo>
                  <a:cubicBezTo>
                    <a:pt x="8044815" y="138759"/>
                    <a:pt x="8029099" y="136473"/>
                    <a:pt x="8013478" y="134187"/>
                  </a:cubicBezTo>
                  <a:lnTo>
                    <a:pt x="7990428" y="130567"/>
                  </a:lnTo>
                  <a:lnTo>
                    <a:pt x="7964139" y="126853"/>
                  </a:lnTo>
                  <a:cubicBezTo>
                    <a:pt x="7946708" y="124376"/>
                    <a:pt x="7928896" y="121709"/>
                    <a:pt x="7911656" y="119518"/>
                  </a:cubicBezTo>
                  <a:lnTo>
                    <a:pt x="7860220" y="113232"/>
                  </a:lnTo>
                  <a:cubicBezTo>
                    <a:pt x="7723728" y="96277"/>
                    <a:pt x="7589044" y="83038"/>
                    <a:pt x="7453884" y="70369"/>
                  </a:cubicBezTo>
                  <a:cubicBezTo>
                    <a:pt x="7318915" y="57701"/>
                    <a:pt x="7184041" y="46366"/>
                    <a:pt x="7048976" y="36556"/>
                  </a:cubicBezTo>
                  <a:cubicBezTo>
                    <a:pt x="6981444" y="31793"/>
                    <a:pt x="6913912" y="26840"/>
                    <a:pt x="6846285" y="22649"/>
                  </a:cubicBezTo>
                  <a:cubicBezTo>
                    <a:pt x="6778657" y="18553"/>
                    <a:pt x="6710934" y="14934"/>
                    <a:pt x="6643212" y="11600"/>
                  </a:cubicBezTo>
                  <a:lnTo>
                    <a:pt x="6541485" y="7314"/>
                  </a:lnTo>
                  <a:cubicBezTo>
                    <a:pt x="6507576" y="5790"/>
                    <a:pt x="6473667" y="4647"/>
                    <a:pt x="6439567" y="3885"/>
                  </a:cubicBezTo>
                  <a:lnTo>
                    <a:pt x="6337459" y="1313"/>
                  </a:lnTo>
                  <a:lnTo>
                    <a:pt x="6234970" y="75"/>
                  </a:lnTo>
                  <a:cubicBezTo>
                    <a:pt x="6166295" y="-116"/>
                    <a:pt x="6097715" y="-116"/>
                    <a:pt x="6027802" y="2265"/>
                  </a:cubicBezTo>
                  <a:cubicBezTo>
                    <a:pt x="5993320" y="3123"/>
                    <a:pt x="5957412" y="4456"/>
                    <a:pt x="5921978" y="6552"/>
                  </a:cubicBezTo>
                  <a:cubicBezTo>
                    <a:pt x="5886546" y="8552"/>
                    <a:pt x="5851112" y="11124"/>
                    <a:pt x="5815965" y="14362"/>
                  </a:cubicBezTo>
                  <a:cubicBezTo>
                    <a:pt x="5674995" y="27126"/>
                    <a:pt x="5538597" y="48938"/>
                    <a:pt x="5408390" y="67036"/>
                  </a:cubicBezTo>
                  <a:cubicBezTo>
                    <a:pt x="5277993" y="85514"/>
                    <a:pt x="5151692" y="99039"/>
                    <a:pt x="5023866" y="103992"/>
                  </a:cubicBezTo>
                  <a:cubicBezTo>
                    <a:pt x="4960049" y="106660"/>
                    <a:pt x="4895946" y="107231"/>
                    <a:pt x="4831556" y="106374"/>
                  </a:cubicBezTo>
                  <a:cubicBezTo>
                    <a:pt x="4767167" y="105231"/>
                    <a:pt x="4702588" y="102468"/>
                    <a:pt x="4637723" y="98754"/>
                  </a:cubicBezTo>
                  <a:cubicBezTo>
                    <a:pt x="4572762" y="95230"/>
                    <a:pt x="4507992" y="88848"/>
                    <a:pt x="4442460" y="83038"/>
                  </a:cubicBezTo>
                  <a:cubicBezTo>
                    <a:pt x="4408837" y="80752"/>
                    <a:pt x="4375214" y="79228"/>
                    <a:pt x="4341686" y="77227"/>
                  </a:cubicBezTo>
                  <a:cubicBezTo>
                    <a:pt x="4308158" y="75227"/>
                    <a:pt x="4274534" y="73417"/>
                    <a:pt x="4241006" y="71989"/>
                  </a:cubicBezTo>
                  <a:cubicBezTo>
                    <a:pt x="4106895" y="65131"/>
                    <a:pt x="3971925" y="59797"/>
                    <a:pt x="3836956" y="54177"/>
                  </a:cubicBezTo>
                  <a:lnTo>
                    <a:pt x="3634549" y="45414"/>
                  </a:lnTo>
                  <a:lnTo>
                    <a:pt x="3533394" y="40461"/>
                  </a:lnTo>
                  <a:lnTo>
                    <a:pt x="3481959" y="37889"/>
                  </a:lnTo>
                  <a:cubicBezTo>
                    <a:pt x="3464719" y="37127"/>
                    <a:pt x="3447479" y="36079"/>
                    <a:pt x="3430238" y="35889"/>
                  </a:cubicBezTo>
                  <a:cubicBezTo>
                    <a:pt x="3292602" y="31126"/>
                    <a:pt x="3156299" y="33603"/>
                    <a:pt x="3020473" y="37603"/>
                  </a:cubicBezTo>
                  <a:cubicBezTo>
                    <a:pt x="2884741" y="41985"/>
                    <a:pt x="2749487" y="48843"/>
                    <a:pt x="2614422" y="56844"/>
                  </a:cubicBezTo>
                  <a:lnTo>
                    <a:pt x="2208657" y="81609"/>
                  </a:lnTo>
                  <a:cubicBezTo>
                    <a:pt x="2073116" y="89991"/>
                    <a:pt x="1937195" y="97515"/>
                    <a:pt x="1800606" y="107612"/>
                  </a:cubicBezTo>
                  <a:cubicBezTo>
                    <a:pt x="1732217" y="112184"/>
                    <a:pt x="1663827" y="117804"/>
                    <a:pt x="1594676" y="124948"/>
                  </a:cubicBezTo>
                  <a:lnTo>
                    <a:pt x="1491996" y="136568"/>
                  </a:lnTo>
                  <a:lnTo>
                    <a:pt x="1442942" y="141902"/>
                  </a:lnTo>
                  <a:lnTo>
                    <a:pt x="1418463" y="144664"/>
                  </a:lnTo>
                  <a:lnTo>
                    <a:pt x="1393984" y="146855"/>
                  </a:lnTo>
                  <a:cubicBezTo>
                    <a:pt x="1263491" y="159142"/>
                    <a:pt x="1134142" y="166667"/>
                    <a:pt x="1006697" y="169810"/>
                  </a:cubicBezTo>
                  <a:cubicBezTo>
                    <a:pt x="942975" y="172001"/>
                    <a:pt x="879729" y="171239"/>
                    <a:pt x="816864" y="170953"/>
                  </a:cubicBezTo>
                  <a:lnTo>
                    <a:pt x="769906" y="169715"/>
                  </a:lnTo>
                  <a:cubicBezTo>
                    <a:pt x="754285" y="169525"/>
                    <a:pt x="738569" y="169048"/>
                    <a:pt x="723043" y="168096"/>
                  </a:cubicBezTo>
                  <a:lnTo>
                    <a:pt x="676370" y="166286"/>
                  </a:lnTo>
                  <a:cubicBezTo>
                    <a:pt x="660845" y="165238"/>
                    <a:pt x="645414" y="164095"/>
                    <a:pt x="629888" y="163333"/>
                  </a:cubicBezTo>
                  <a:cubicBezTo>
                    <a:pt x="568071" y="159047"/>
                    <a:pt x="506540" y="154094"/>
                    <a:pt x="445484" y="146093"/>
                  </a:cubicBezTo>
                  <a:cubicBezTo>
                    <a:pt x="384524" y="137997"/>
                    <a:pt x="323850" y="128091"/>
                    <a:pt x="263366" y="115232"/>
                  </a:cubicBezTo>
                  <a:cubicBezTo>
                    <a:pt x="202787" y="102850"/>
                    <a:pt x="142589" y="87419"/>
                    <a:pt x="81439" y="70369"/>
                  </a:cubicBezTo>
                  <a:cubicBezTo>
                    <a:pt x="66199" y="66178"/>
                    <a:pt x="50864" y="61702"/>
                    <a:pt x="35338" y="57034"/>
                  </a:cubicBezTo>
                  <a:lnTo>
                    <a:pt x="0" y="46652"/>
                  </a:lnTo>
                  <a:lnTo>
                    <a:pt x="0" y="426795"/>
                  </a:lnTo>
                  <a:cubicBezTo>
                    <a:pt x="58198" y="446416"/>
                    <a:pt x="117920" y="464323"/>
                    <a:pt x="178594" y="479658"/>
                  </a:cubicBezTo>
                  <a:cubicBezTo>
                    <a:pt x="319850" y="514901"/>
                    <a:pt x="465582" y="537094"/>
                    <a:pt x="610457" y="542619"/>
                  </a:cubicBezTo>
                  <a:cubicBezTo>
                    <a:pt x="682943" y="545953"/>
                    <a:pt x="755142" y="543762"/>
                    <a:pt x="826865" y="539666"/>
                  </a:cubicBezTo>
                  <a:cubicBezTo>
                    <a:pt x="898398" y="534523"/>
                    <a:pt x="969645" y="526903"/>
                    <a:pt x="1039654" y="515187"/>
                  </a:cubicBezTo>
                  <a:cubicBezTo>
                    <a:pt x="1180052" y="492517"/>
                    <a:pt x="1316736" y="457751"/>
                    <a:pt x="1449705" y="415270"/>
                  </a:cubicBezTo>
                  <a:cubicBezTo>
                    <a:pt x="1483138" y="405364"/>
                    <a:pt x="1515809" y="393172"/>
                    <a:pt x="1548765" y="382123"/>
                  </a:cubicBezTo>
                  <a:lnTo>
                    <a:pt x="1642872" y="349261"/>
                  </a:lnTo>
                  <a:cubicBezTo>
                    <a:pt x="1705261" y="328211"/>
                    <a:pt x="1768983" y="308208"/>
                    <a:pt x="1832991" y="289158"/>
                  </a:cubicBezTo>
                  <a:cubicBezTo>
                    <a:pt x="1961198" y="251821"/>
                    <a:pt x="2091404" y="219435"/>
                    <a:pt x="2222754" y="193623"/>
                  </a:cubicBezTo>
                  <a:cubicBezTo>
                    <a:pt x="2354199" y="168382"/>
                    <a:pt x="2486882" y="149332"/>
                    <a:pt x="2620137" y="138378"/>
                  </a:cubicBezTo>
                  <a:cubicBezTo>
                    <a:pt x="2753392" y="127424"/>
                    <a:pt x="2887123" y="122947"/>
                    <a:pt x="3020473" y="127234"/>
                  </a:cubicBezTo>
                  <a:cubicBezTo>
                    <a:pt x="3087148" y="129043"/>
                    <a:pt x="3153632" y="133711"/>
                    <a:pt x="3219736" y="139807"/>
                  </a:cubicBezTo>
                  <a:cubicBezTo>
                    <a:pt x="3252788" y="143426"/>
                    <a:pt x="3285839" y="146760"/>
                    <a:pt x="3318605" y="151713"/>
                  </a:cubicBezTo>
                  <a:lnTo>
                    <a:pt x="3367754" y="158666"/>
                  </a:lnTo>
                  <a:cubicBezTo>
                    <a:pt x="3384042" y="161238"/>
                    <a:pt x="3400330" y="164000"/>
                    <a:pt x="3416618" y="166858"/>
                  </a:cubicBezTo>
                  <a:cubicBezTo>
                    <a:pt x="3432905" y="169525"/>
                    <a:pt x="3449003" y="172954"/>
                    <a:pt x="3465195" y="176097"/>
                  </a:cubicBezTo>
                  <a:cubicBezTo>
                    <a:pt x="3481483" y="179431"/>
                    <a:pt x="3497199" y="182288"/>
                    <a:pt x="3513868" y="185908"/>
                  </a:cubicBezTo>
                  <a:lnTo>
                    <a:pt x="3612737" y="207625"/>
                  </a:lnTo>
                  <a:lnTo>
                    <a:pt x="3810381" y="252106"/>
                  </a:lnTo>
                  <a:cubicBezTo>
                    <a:pt x="3942112" y="282015"/>
                    <a:pt x="4073843" y="312590"/>
                    <a:pt x="4206621" y="339736"/>
                  </a:cubicBezTo>
                  <a:cubicBezTo>
                    <a:pt x="4239768" y="346785"/>
                    <a:pt x="4272915" y="353452"/>
                    <a:pt x="4306062" y="359834"/>
                  </a:cubicBezTo>
                  <a:cubicBezTo>
                    <a:pt x="4339209" y="366216"/>
                    <a:pt x="4372356" y="372979"/>
                    <a:pt x="4405503" y="378979"/>
                  </a:cubicBezTo>
                  <a:cubicBezTo>
                    <a:pt x="4473416" y="389266"/>
                    <a:pt x="4542378" y="398410"/>
                    <a:pt x="4611529" y="405745"/>
                  </a:cubicBezTo>
                  <a:cubicBezTo>
                    <a:pt x="4749832" y="420794"/>
                    <a:pt x="4890326" y="428795"/>
                    <a:pt x="5031677" y="427462"/>
                  </a:cubicBezTo>
                  <a:cubicBezTo>
                    <a:pt x="5102352" y="426985"/>
                    <a:pt x="5173028" y="423747"/>
                    <a:pt x="5243227" y="418699"/>
                  </a:cubicBezTo>
                  <a:cubicBezTo>
                    <a:pt x="5313427" y="413650"/>
                    <a:pt x="5382959" y="406030"/>
                    <a:pt x="5451062" y="398029"/>
                  </a:cubicBezTo>
                  <a:cubicBezTo>
                    <a:pt x="5587651" y="381551"/>
                    <a:pt x="5717381" y="362501"/>
                    <a:pt x="5844635" y="353071"/>
                  </a:cubicBezTo>
                  <a:cubicBezTo>
                    <a:pt x="5876544" y="350690"/>
                    <a:pt x="5908262" y="348404"/>
                    <a:pt x="5939981" y="346975"/>
                  </a:cubicBezTo>
                  <a:cubicBezTo>
                    <a:pt x="5971794" y="345356"/>
                    <a:pt x="6003036" y="344308"/>
                    <a:pt x="6035898" y="344118"/>
                  </a:cubicBezTo>
                  <a:cubicBezTo>
                    <a:pt x="6100477" y="343070"/>
                    <a:pt x="6166390" y="343356"/>
                    <a:pt x="6232303" y="343642"/>
                  </a:cubicBezTo>
                  <a:cubicBezTo>
                    <a:pt x="6364415" y="344880"/>
                    <a:pt x="6497669" y="347833"/>
                    <a:pt x="6630924" y="351071"/>
                  </a:cubicBezTo>
                  <a:lnTo>
                    <a:pt x="6831140" y="356596"/>
                  </a:lnTo>
                  <a:lnTo>
                    <a:pt x="7031545" y="362501"/>
                  </a:lnTo>
                  <a:cubicBezTo>
                    <a:pt x="7165086" y="367454"/>
                    <a:pt x="7298818" y="371835"/>
                    <a:pt x="7432262" y="378408"/>
                  </a:cubicBezTo>
                  <a:cubicBezTo>
                    <a:pt x="7565518" y="384790"/>
                    <a:pt x="7699153" y="392124"/>
                    <a:pt x="7830312" y="402506"/>
                  </a:cubicBezTo>
                  <a:lnTo>
                    <a:pt x="7879270" y="406792"/>
                  </a:lnTo>
                  <a:lnTo>
                    <a:pt x="7926895" y="411745"/>
                  </a:lnTo>
                  <a:lnTo>
                    <a:pt x="7977569" y="417175"/>
                  </a:lnTo>
                  <a:cubicBezTo>
                    <a:pt x="7995380" y="418984"/>
                    <a:pt x="8013097" y="420699"/>
                    <a:pt x="8030623" y="422127"/>
                  </a:cubicBezTo>
                  <a:cubicBezTo>
                    <a:pt x="8100632" y="427843"/>
                    <a:pt x="8169402" y="431748"/>
                    <a:pt x="8237982" y="435177"/>
                  </a:cubicBezTo>
                  <a:cubicBezTo>
                    <a:pt x="8375047" y="442035"/>
                    <a:pt x="8511254" y="444511"/>
                    <a:pt x="8647748" y="449464"/>
                  </a:cubicBezTo>
                  <a:cubicBezTo>
                    <a:pt x="8715946" y="451750"/>
                    <a:pt x="8784336" y="454513"/>
                    <a:pt x="8852821" y="456132"/>
                  </a:cubicBezTo>
                  <a:cubicBezTo>
                    <a:pt x="8887111" y="456989"/>
                    <a:pt x="8921401" y="457751"/>
                    <a:pt x="8955786" y="458132"/>
                  </a:cubicBezTo>
                  <a:cubicBezTo>
                    <a:pt x="8990171" y="458323"/>
                    <a:pt x="9024651" y="458227"/>
                    <a:pt x="9059227" y="457751"/>
                  </a:cubicBezTo>
                  <a:cubicBezTo>
                    <a:pt x="9099995" y="456989"/>
                    <a:pt x="9140857" y="455275"/>
                    <a:pt x="9182005" y="452512"/>
                  </a:cubicBezTo>
                  <a:lnTo>
                    <a:pt x="9182005" y="154189"/>
                  </a:lnTo>
                  <a:close/>
                </a:path>
              </a:pathLst>
            </a:custGeom>
            <a:solidFill>
              <a:schemeClr val="lt1">
                <a:alpha val="29019"/>
              </a:scheme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483" name="Google Shape;483;g152e5d31c29_3_41"/>
            <p:cNvSpPr/>
            <p:nvPr/>
          </p:nvSpPr>
          <p:spPr>
            <a:xfrm>
              <a:off x="-305" y="3324550"/>
              <a:ext cx="9182100" cy="765639"/>
            </a:xfrm>
            <a:custGeom>
              <a:rect b="b" l="l" r="r" t="t"/>
              <a:pathLst>
                <a:path extrusionOk="0" h="765639" w="9182100">
                  <a:moveTo>
                    <a:pt x="9182100" y="351088"/>
                  </a:moveTo>
                  <a:cubicBezTo>
                    <a:pt x="9180862" y="351088"/>
                    <a:pt x="9179719" y="350993"/>
                    <a:pt x="9178480" y="350993"/>
                  </a:cubicBezTo>
                  <a:cubicBezTo>
                    <a:pt x="9047607" y="346421"/>
                    <a:pt x="8915591" y="337944"/>
                    <a:pt x="8783955" y="327561"/>
                  </a:cubicBezTo>
                  <a:cubicBezTo>
                    <a:pt x="8652320" y="316894"/>
                    <a:pt x="8520589" y="304416"/>
                    <a:pt x="8390763" y="288795"/>
                  </a:cubicBezTo>
                  <a:cubicBezTo>
                    <a:pt x="8325898" y="281175"/>
                    <a:pt x="8261509" y="272602"/>
                    <a:pt x="8199502" y="262601"/>
                  </a:cubicBezTo>
                  <a:cubicBezTo>
                    <a:pt x="8184070" y="260029"/>
                    <a:pt x="8168831" y="257553"/>
                    <a:pt x="8153972" y="254886"/>
                  </a:cubicBezTo>
                  <a:lnTo>
                    <a:pt x="8131588" y="250790"/>
                  </a:lnTo>
                  <a:lnTo>
                    <a:pt x="8104632" y="246504"/>
                  </a:lnTo>
                  <a:cubicBezTo>
                    <a:pt x="8086725" y="243741"/>
                    <a:pt x="8068247" y="240598"/>
                    <a:pt x="8050911" y="238217"/>
                  </a:cubicBezTo>
                  <a:lnTo>
                    <a:pt x="7998810" y="230978"/>
                  </a:lnTo>
                  <a:cubicBezTo>
                    <a:pt x="7860697" y="212023"/>
                    <a:pt x="7725633" y="198021"/>
                    <a:pt x="7589902" y="183925"/>
                  </a:cubicBezTo>
                  <a:cubicBezTo>
                    <a:pt x="7454360" y="170304"/>
                    <a:pt x="7319010" y="158779"/>
                    <a:pt x="7183469" y="147634"/>
                  </a:cubicBezTo>
                  <a:cubicBezTo>
                    <a:pt x="7047929" y="137252"/>
                    <a:pt x="6912198" y="127632"/>
                    <a:pt x="6775990" y="119821"/>
                  </a:cubicBezTo>
                  <a:cubicBezTo>
                    <a:pt x="6639592" y="112582"/>
                    <a:pt x="6503194" y="105439"/>
                    <a:pt x="6364795" y="102391"/>
                  </a:cubicBezTo>
                  <a:cubicBezTo>
                    <a:pt x="6295263" y="101057"/>
                    <a:pt x="6225826" y="99819"/>
                    <a:pt x="6154293" y="100581"/>
                  </a:cubicBezTo>
                  <a:cubicBezTo>
                    <a:pt x="6136577" y="100581"/>
                    <a:pt x="6118860" y="100581"/>
                    <a:pt x="6100287" y="101343"/>
                  </a:cubicBezTo>
                  <a:cubicBezTo>
                    <a:pt x="6081903" y="101819"/>
                    <a:pt x="6063615" y="102486"/>
                    <a:pt x="6045327" y="103438"/>
                  </a:cubicBezTo>
                  <a:cubicBezTo>
                    <a:pt x="6008656" y="104962"/>
                    <a:pt x="5972175" y="107439"/>
                    <a:pt x="5935980" y="110296"/>
                  </a:cubicBezTo>
                  <a:cubicBezTo>
                    <a:pt x="5790724" y="121631"/>
                    <a:pt x="5651659" y="142110"/>
                    <a:pt x="5523357" y="157635"/>
                  </a:cubicBezTo>
                  <a:cubicBezTo>
                    <a:pt x="5394484" y="173542"/>
                    <a:pt x="5273040" y="183543"/>
                    <a:pt x="5149882" y="185639"/>
                  </a:cubicBezTo>
                  <a:cubicBezTo>
                    <a:pt x="5027010" y="187925"/>
                    <a:pt x="4902803" y="182210"/>
                    <a:pt x="4777073" y="170685"/>
                  </a:cubicBezTo>
                  <a:lnTo>
                    <a:pt x="4729925" y="166208"/>
                  </a:lnTo>
                  <a:lnTo>
                    <a:pt x="4682585" y="161064"/>
                  </a:lnTo>
                  <a:cubicBezTo>
                    <a:pt x="4666869" y="159445"/>
                    <a:pt x="4650963" y="157350"/>
                    <a:pt x="4635151" y="155445"/>
                  </a:cubicBezTo>
                  <a:lnTo>
                    <a:pt x="4611434" y="152492"/>
                  </a:lnTo>
                  <a:cubicBezTo>
                    <a:pt x="4603623" y="151539"/>
                    <a:pt x="4595622" y="150587"/>
                    <a:pt x="4587145" y="149349"/>
                  </a:cubicBezTo>
                  <a:lnTo>
                    <a:pt x="4387977" y="122774"/>
                  </a:lnTo>
                  <a:lnTo>
                    <a:pt x="3989356" y="68577"/>
                  </a:lnTo>
                  <a:lnTo>
                    <a:pt x="3789140" y="42192"/>
                  </a:lnTo>
                  <a:lnTo>
                    <a:pt x="3689033" y="29143"/>
                  </a:lnTo>
                  <a:lnTo>
                    <a:pt x="3634835" y="22571"/>
                  </a:lnTo>
                  <a:cubicBezTo>
                    <a:pt x="3616452" y="20285"/>
                    <a:pt x="3598069" y="18380"/>
                    <a:pt x="3579876" y="16856"/>
                  </a:cubicBezTo>
                  <a:cubicBezTo>
                    <a:pt x="3433667" y="3140"/>
                    <a:pt x="3289840" y="-1622"/>
                    <a:pt x="3147441" y="473"/>
                  </a:cubicBezTo>
                  <a:cubicBezTo>
                    <a:pt x="3005138" y="2283"/>
                    <a:pt x="2864263" y="10188"/>
                    <a:pt x="2724722" y="22857"/>
                  </a:cubicBezTo>
                  <a:cubicBezTo>
                    <a:pt x="2445353" y="48098"/>
                    <a:pt x="2171129" y="90198"/>
                    <a:pt x="1898428" y="147730"/>
                  </a:cubicBezTo>
                  <a:cubicBezTo>
                    <a:pt x="1830134" y="162208"/>
                    <a:pt x="1762030" y="177448"/>
                    <a:pt x="1692878" y="195069"/>
                  </a:cubicBezTo>
                  <a:lnTo>
                    <a:pt x="1640205" y="208785"/>
                  </a:lnTo>
                  <a:lnTo>
                    <a:pt x="1592294" y="221643"/>
                  </a:lnTo>
                  <a:cubicBezTo>
                    <a:pt x="1561624" y="229740"/>
                    <a:pt x="1530858" y="238503"/>
                    <a:pt x="1500092" y="245551"/>
                  </a:cubicBezTo>
                  <a:cubicBezTo>
                    <a:pt x="1377125" y="276412"/>
                    <a:pt x="1253490" y="300987"/>
                    <a:pt x="1130046" y="318227"/>
                  </a:cubicBezTo>
                  <a:cubicBezTo>
                    <a:pt x="1068229" y="326895"/>
                    <a:pt x="1006602" y="333086"/>
                    <a:pt x="944880" y="337658"/>
                  </a:cubicBezTo>
                  <a:cubicBezTo>
                    <a:pt x="914114" y="339277"/>
                    <a:pt x="883253" y="341563"/>
                    <a:pt x="852583" y="341944"/>
                  </a:cubicBezTo>
                  <a:cubicBezTo>
                    <a:pt x="821817" y="343278"/>
                    <a:pt x="791147" y="342992"/>
                    <a:pt x="760476" y="343087"/>
                  </a:cubicBezTo>
                  <a:cubicBezTo>
                    <a:pt x="699230" y="342135"/>
                    <a:pt x="638175" y="338706"/>
                    <a:pt x="577215" y="332800"/>
                  </a:cubicBezTo>
                  <a:cubicBezTo>
                    <a:pt x="516255" y="326895"/>
                    <a:pt x="455771" y="317179"/>
                    <a:pt x="394907" y="305463"/>
                  </a:cubicBezTo>
                  <a:cubicBezTo>
                    <a:pt x="334137" y="293557"/>
                    <a:pt x="273368" y="278412"/>
                    <a:pt x="211265" y="261363"/>
                  </a:cubicBezTo>
                  <a:cubicBezTo>
                    <a:pt x="149066" y="244123"/>
                    <a:pt x="85820" y="224310"/>
                    <a:pt x="17526" y="204880"/>
                  </a:cubicBezTo>
                  <a:cubicBezTo>
                    <a:pt x="11716" y="203165"/>
                    <a:pt x="5906" y="201546"/>
                    <a:pt x="0" y="199927"/>
                  </a:cubicBezTo>
                  <a:lnTo>
                    <a:pt x="0" y="526920"/>
                  </a:lnTo>
                  <a:cubicBezTo>
                    <a:pt x="32576" y="541874"/>
                    <a:pt x="66104" y="557114"/>
                    <a:pt x="100298" y="571973"/>
                  </a:cubicBezTo>
                  <a:cubicBezTo>
                    <a:pt x="164973" y="600167"/>
                    <a:pt x="232410" y="626456"/>
                    <a:pt x="301562" y="649697"/>
                  </a:cubicBezTo>
                  <a:cubicBezTo>
                    <a:pt x="439865" y="696655"/>
                    <a:pt x="585216" y="728754"/>
                    <a:pt x="731044" y="746947"/>
                  </a:cubicBezTo>
                  <a:cubicBezTo>
                    <a:pt x="876967" y="764664"/>
                    <a:pt x="1023652" y="769426"/>
                    <a:pt x="1168241" y="762759"/>
                  </a:cubicBezTo>
                  <a:cubicBezTo>
                    <a:pt x="1313021" y="756663"/>
                    <a:pt x="1455896" y="740185"/>
                    <a:pt x="1596581" y="716944"/>
                  </a:cubicBezTo>
                  <a:cubicBezTo>
                    <a:pt x="1632014" y="711610"/>
                    <a:pt x="1666685" y="704371"/>
                    <a:pt x="1701641" y="697894"/>
                  </a:cubicBezTo>
                  <a:lnTo>
                    <a:pt x="1752124" y="688273"/>
                  </a:lnTo>
                  <a:lnTo>
                    <a:pt x="1797939" y="679891"/>
                  </a:lnTo>
                  <a:cubicBezTo>
                    <a:pt x="1860328" y="669128"/>
                    <a:pt x="1924431" y="658746"/>
                    <a:pt x="1988630" y="649316"/>
                  </a:cubicBezTo>
                  <a:cubicBezTo>
                    <a:pt x="2117217" y="630838"/>
                    <a:pt x="2246852" y="614645"/>
                    <a:pt x="2376297" y="601691"/>
                  </a:cubicBezTo>
                  <a:cubicBezTo>
                    <a:pt x="2441067" y="595214"/>
                    <a:pt x="2505742" y="589118"/>
                    <a:pt x="2570416" y="584165"/>
                  </a:cubicBezTo>
                  <a:cubicBezTo>
                    <a:pt x="2635091" y="579402"/>
                    <a:pt x="2699671" y="574831"/>
                    <a:pt x="2764155" y="571497"/>
                  </a:cubicBezTo>
                  <a:cubicBezTo>
                    <a:pt x="2828639" y="568068"/>
                    <a:pt x="2892933" y="565401"/>
                    <a:pt x="2956941" y="564163"/>
                  </a:cubicBezTo>
                  <a:cubicBezTo>
                    <a:pt x="3021045" y="562353"/>
                    <a:pt x="3084766" y="561972"/>
                    <a:pt x="3148298" y="562639"/>
                  </a:cubicBezTo>
                  <a:cubicBezTo>
                    <a:pt x="3211735" y="563305"/>
                    <a:pt x="3274695" y="565591"/>
                    <a:pt x="3337274" y="568544"/>
                  </a:cubicBezTo>
                  <a:cubicBezTo>
                    <a:pt x="3399568" y="572259"/>
                    <a:pt x="3461671" y="576259"/>
                    <a:pt x="3522345" y="583308"/>
                  </a:cubicBezTo>
                  <a:cubicBezTo>
                    <a:pt x="3537680" y="584737"/>
                    <a:pt x="3552730" y="586737"/>
                    <a:pt x="3567779" y="588642"/>
                  </a:cubicBezTo>
                  <a:lnTo>
                    <a:pt x="3613785" y="594357"/>
                  </a:lnTo>
                  <a:lnTo>
                    <a:pt x="3713798" y="607882"/>
                  </a:lnTo>
                  <a:lnTo>
                    <a:pt x="3913823" y="634838"/>
                  </a:lnTo>
                  <a:cubicBezTo>
                    <a:pt x="4047268" y="652078"/>
                    <a:pt x="4180904" y="670366"/>
                    <a:pt x="4315873" y="686273"/>
                  </a:cubicBezTo>
                  <a:lnTo>
                    <a:pt x="4517422" y="710086"/>
                  </a:lnTo>
                  <a:cubicBezTo>
                    <a:pt x="4586573" y="717896"/>
                    <a:pt x="4657916" y="725992"/>
                    <a:pt x="4728972" y="731422"/>
                  </a:cubicBezTo>
                  <a:cubicBezTo>
                    <a:pt x="4871371" y="743042"/>
                    <a:pt x="5016627" y="748376"/>
                    <a:pt x="5162931" y="744185"/>
                  </a:cubicBezTo>
                  <a:cubicBezTo>
                    <a:pt x="5308949" y="740566"/>
                    <a:pt x="5456111" y="725611"/>
                    <a:pt x="5594033" y="706466"/>
                  </a:cubicBezTo>
                  <a:cubicBezTo>
                    <a:pt x="5732621" y="687511"/>
                    <a:pt x="5859876" y="667033"/>
                    <a:pt x="5982939" y="655793"/>
                  </a:cubicBezTo>
                  <a:cubicBezTo>
                    <a:pt x="6013799" y="652936"/>
                    <a:pt x="6044375" y="650364"/>
                    <a:pt x="6075045" y="648459"/>
                  </a:cubicBezTo>
                  <a:cubicBezTo>
                    <a:pt x="6105906" y="646363"/>
                    <a:pt x="6135529" y="645125"/>
                    <a:pt x="6167819" y="643887"/>
                  </a:cubicBezTo>
                  <a:cubicBezTo>
                    <a:pt x="6230779" y="641125"/>
                    <a:pt x="6295930" y="640077"/>
                    <a:pt x="6361081" y="639124"/>
                  </a:cubicBezTo>
                  <a:cubicBezTo>
                    <a:pt x="6491955" y="637981"/>
                    <a:pt x="6624638" y="638553"/>
                    <a:pt x="6757321" y="640458"/>
                  </a:cubicBezTo>
                  <a:cubicBezTo>
                    <a:pt x="6890195" y="642553"/>
                    <a:pt x="7023449" y="645030"/>
                    <a:pt x="7156704" y="649030"/>
                  </a:cubicBezTo>
                  <a:cubicBezTo>
                    <a:pt x="7289959" y="652650"/>
                    <a:pt x="7423404" y="656841"/>
                    <a:pt x="7556373" y="662365"/>
                  </a:cubicBezTo>
                  <a:cubicBezTo>
                    <a:pt x="7689152" y="667509"/>
                    <a:pt x="7822502" y="673986"/>
                    <a:pt x="7952328" y="682177"/>
                  </a:cubicBezTo>
                  <a:lnTo>
                    <a:pt x="8000714" y="685511"/>
                  </a:lnTo>
                  <a:cubicBezTo>
                    <a:pt x="8016811" y="686654"/>
                    <a:pt x="8031670" y="688178"/>
                    <a:pt x="8047196" y="689416"/>
                  </a:cubicBezTo>
                  <a:lnTo>
                    <a:pt x="8097965" y="693893"/>
                  </a:lnTo>
                  <a:cubicBezTo>
                    <a:pt x="8116539" y="695417"/>
                    <a:pt x="8134731" y="696846"/>
                    <a:pt x="8152733" y="697894"/>
                  </a:cubicBezTo>
                  <a:cubicBezTo>
                    <a:pt x="8224647" y="701989"/>
                    <a:pt x="8294465" y="704085"/>
                    <a:pt x="8363903" y="705133"/>
                  </a:cubicBezTo>
                  <a:cubicBezTo>
                    <a:pt x="8502777" y="706657"/>
                    <a:pt x="8640223" y="704180"/>
                    <a:pt x="8777764" y="698084"/>
                  </a:cubicBezTo>
                  <a:cubicBezTo>
                    <a:pt x="8912352" y="692083"/>
                    <a:pt x="9046845" y="682749"/>
                    <a:pt x="9182005" y="668366"/>
                  </a:cubicBezTo>
                  <a:lnTo>
                    <a:pt x="9182005" y="351088"/>
                  </a:lnTo>
                  <a:close/>
                </a:path>
              </a:pathLst>
            </a:custGeom>
            <a:solidFill>
              <a:schemeClr val="lt1">
                <a:alpha val="29019"/>
              </a:scheme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grpSp>
      <p:sp>
        <p:nvSpPr>
          <p:cNvPr id="484" name="Google Shape;484;g152e5d31c29_3_41"/>
          <p:cNvSpPr txBox="1"/>
          <p:nvPr>
            <p:ph type="ctrTitle"/>
          </p:nvPr>
        </p:nvSpPr>
        <p:spPr>
          <a:xfrm>
            <a:off x="2486950" y="1782300"/>
            <a:ext cx="7218000" cy="2127300"/>
          </a:xfrm>
          <a:prstGeom prst="rect">
            <a:avLst/>
          </a:prstGeom>
          <a:noFill/>
          <a:ln>
            <a:noFill/>
          </a:ln>
        </p:spPr>
        <p:txBody>
          <a:bodyPr anchorCtr="0" anchor="b" bIns="45700" lIns="91425" spcFirstLastPara="1" rIns="91425" wrap="square" tIns="45700">
            <a:normAutofit/>
          </a:bodyPr>
          <a:lstStyle/>
          <a:p>
            <a:pPr indent="0" lvl="0" marL="0" rtl="0" algn="ctr">
              <a:lnSpc>
                <a:spcPct val="90000"/>
              </a:lnSpc>
              <a:spcBef>
                <a:spcPts val="0"/>
              </a:spcBef>
              <a:spcAft>
                <a:spcPts val="0"/>
              </a:spcAft>
              <a:buClr>
                <a:schemeClr val="dk1"/>
              </a:buClr>
              <a:buSzPts val="6000"/>
              <a:buFont typeface="Calibri"/>
              <a:buNone/>
            </a:pPr>
            <a:r>
              <a:rPr b="1" lang="lv-LV">
                <a:solidFill>
                  <a:schemeClr val="lt1"/>
                </a:solidFill>
              </a:rPr>
              <a:t>Unterhaltungen </a:t>
            </a:r>
            <a:br>
              <a:rPr b="1" lang="lv-LV">
                <a:solidFill>
                  <a:schemeClr val="lt1"/>
                </a:solidFill>
              </a:rPr>
            </a:br>
            <a:r>
              <a:rPr b="1" lang="lv-LV">
                <a:solidFill>
                  <a:schemeClr val="lt1"/>
                </a:solidFill>
              </a:rPr>
              <a:t>mit Kollegen</a:t>
            </a:r>
            <a:endParaRPr b="1">
              <a:solidFill>
                <a:schemeClr val="lt1"/>
              </a:solidFill>
            </a:endParaRPr>
          </a:p>
        </p:txBody>
      </p:sp>
      <p:sp>
        <p:nvSpPr>
          <p:cNvPr id="485" name="Google Shape;485;g152e5d31c29_3_41"/>
          <p:cNvSpPr txBox="1"/>
          <p:nvPr>
            <p:ph idx="12" type="sldNum"/>
          </p:nvPr>
        </p:nvSpPr>
        <p:spPr>
          <a:xfrm>
            <a:off x="8610600" y="6356350"/>
            <a:ext cx="2743200" cy="365100"/>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SzPts val="1200"/>
              <a:buNone/>
            </a:pPr>
            <a:fld id="{00000000-1234-1234-1234-123412341234}" type="slidenum">
              <a:rPr lang="lv-LV"/>
              <a:t>‹#›</a:t>
            </a:fld>
            <a:endParaRPr/>
          </a:p>
        </p:txBody>
      </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89" name="Shape 489"/>
        <p:cNvGrpSpPr/>
        <p:nvPr/>
      </p:nvGrpSpPr>
      <p:grpSpPr>
        <a:xfrm>
          <a:off x="0" y="0"/>
          <a:ext cx="0" cy="0"/>
          <a:chOff x="0" y="0"/>
          <a:chExt cx="0" cy="0"/>
        </a:xfrm>
      </p:grpSpPr>
      <p:sp>
        <p:nvSpPr>
          <p:cNvPr id="490" name="Google Shape;490;p37"/>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SzPts val="1200"/>
              <a:buNone/>
            </a:pPr>
            <a:fld id="{00000000-1234-1234-1234-123412341234}" type="slidenum">
              <a:rPr lang="lv-LV"/>
              <a:t>‹#›</a:t>
            </a:fld>
            <a:endParaRPr/>
          </a:p>
        </p:txBody>
      </p:sp>
      <p:sp>
        <p:nvSpPr>
          <p:cNvPr id="491" name="Google Shape;491;p37"/>
          <p:cNvSpPr txBox="1"/>
          <p:nvPr/>
        </p:nvSpPr>
        <p:spPr>
          <a:xfrm>
            <a:off x="8095117" y="6400412"/>
            <a:ext cx="2736900" cy="2769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200"/>
              <a:buFont typeface="Arial"/>
              <a:buNone/>
            </a:pPr>
            <a:r>
              <a:rPr b="0" i="0" lang="lv-LV" sz="1200" u="none" cap="none" strike="noStrike">
                <a:solidFill>
                  <a:srgbClr val="6789B9"/>
                </a:solidFill>
                <a:latin typeface="Calibri"/>
                <a:ea typeface="Calibri"/>
                <a:cs typeface="Calibri"/>
                <a:sym typeface="Calibri"/>
              </a:rPr>
              <a:t>https://www.weedout.eu/</a:t>
            </a:r>
            <a:endParaRPr b="0" i="0" sz="1400" u="none" cap="none" strike="noStrike">
              <a:solidFill>
                <a:srgbClr val="000000"/>
              </a:solidFill>
              <a:latin typeface="Arial"/>
              <a:ea typeface="Arial"/>
              <a:cs typeface="Arial"/>
              <a:sym typeface="Arial"/>
            </a:endParaRPr>
          </a:p>
        </p:txBody>
      </p:sp>
      <p:grpSp>
        <p:nvGrpSpPr>
          <p:cNvPr id="492" name="Google Shape;492;p37"/>
          <p:cNvGrpSpPr/>
          <p:nvPr/>
        </p:nvGrpSpPr>
        <p:grpSpPr>
          <a:xfrm>
            <a:off x="4525318" y="1179695"/>
            <a:ext cx="3760527" cy="2113432"/>
            <a:chOff x="8136550" y="2424875"/>
            <a:chExt cx="3921300" cy="1828229"/>
          </a:xfrm>
        </p:grpSpPr>
        <p:sp>
          <p:nvSpPr>
            <p:cNvPr id="493" name="Google Shape;493;p37"/>
            <p:cNvSpPr/>
            <p:nvPr/>
          </p:nvSpPr>
          <p:spPr>
            <a:xfrm>
              <a:off x="8136550" y="2424875"/>
              <a:ext cx="3921300" cy="1590900"/>
            </a:xfrm>
            <a:prstGeom prst="wedgeRectCallout">
              <a:avLst>
                <a:gd fmla="val -32620" name="adj1"/>
                <a:gd fmla="val 74955" name="adj2"/>
              </a:avLst>
            </a:prstGeom>
            <a:solidFill>
              <a:srgbClr val="5D7FB0"/>
            </a:solidFill>
            <a:ln>
              <a:noFill/>
            </a:ln>
            <a:effectLst>
              <a:outerShdw rotWithShape="0" algn="bl" dir="2580000" dist="171450">
                <a:srgbClr val="596BB2">
                  <a:alpha val="20392"/>
                </a:srgbClr>
              </a:outerShdw>
            </a:effectLst>
          </p:spPr>
          <p:txBody>
            <a:bodyPr anchorCtr="0" anchor="ctr" bIns="91425" lIns="91425" spcFirstLastPara="1" rIns="91425" wrap="square" tIns="91425">
              <a:noAutofit/>
            </a:bodyPr>
            <a:lstStyle/>
            <a:p>
              <a:pPr indent="0" lvl="0" marL="0" marR="0" rtl="0" algn="l">
                <a:lnSpc>
                  <a:spcPct val="90000"/>
                </a:lnSpc>
                <a:spcBef>
                  <a:spcPts val="0"/>
                </a:spcBef>
                <a:spcAft>
                  <a:spcPts val="0"/>
                </a:spcAft>
                <a:buClr>
                  <a:srgbClr val="000000"/>
                </a:buClr>
                <a:buSzPts val="1700"/>
                <a:buFont typeface="Arial"/>
                <a:buNone/>
              </a:pPr>
              <a:r>
                <a:t/>
              </a:r>
              <a:endParaRPr b="0" i="0" sz="1700" u="none" cap="none" strike="noStrike">
                <a:solidFill>
                  <a:srgbClr val="000000"/>
                </a:solidFill>
                <a:latin typeface="Arial"/>
                <a:ea typeface="Arial"/>
                <a:cs typeface="Arial"/>
                <a:sym typeface="Arial"/>
              </a:endParaRPr>
            </a:p>
          </p:txBody>
        </p:sp>
        <p:sp>
          <p:nvSpPr>
            <p:cNvPr id="494" name="Google Shape;494;p37"/>
            <p:cNvSpPr txBox="1"/>
            <p:nvPr/>
          </p:nvSpPr>
          <p:spPr>
            <a:xfrm>
              <a:off x="8579229" y="2440017"/>
              <a:ext cx="2888400" cy="1813087"/>
            </a:xfrm>
            <a:prstGeom prst="rect">
              <a:avLst/>
            </a:prstGeom>
            <a:noFill/>
            <a:ln>
              <a:noFill/>
            </a:ln>
          </p:spPr>
          <p:txBody>
            <a:bodyPr anchorCtr="0" anchor="t" bIns="91425" lIns="91425" spcFirstLastPara="1" rIns="91425" wrap="square" tIns="91425">
              <a:spAutoFit/>
            </a:bodyPr>
            <a:lstStyle/>
            <a:p>
              <a:pPr indent="0" lvl="0" marL="0" marR="0" rtl="0" algn="l">
                <a:lnSpc>
                  <a:spcPct val="90000"/>
                </a:lnSpc>
                <a:spcBef>
                  <a:spcPts val="0"/>
                </a:spcBef>
                <a:spcAft>
                  <a:spcPts val="0"/>
                </a:spcAft>
                <a:buClr>
                  <a:srgbClr val="000000"/>
                </a:buClr>
                <a:buSzPts val="2300"/>
                <a:buFont typeface="Arial"/>
                <a:buNone/>
              </a:pPr>
              <a:r>
                <a:rPr b="0" i="0" lang="lv-LV" sz="2300" u="none" cap="none" strike="noStrike">
                  <a:solidFill>
                    <a:schemeClr val="lt1"/>
                  </a:solidFill>
                  <a:latin typeface="Calibri"/>
                  <a:ea typeface="Calibri"/>
                  <a:cs typeface="Calibri"/>
                  <a:sym typeface="Calibri"/>
                </a:rPr>
                <a:t>Ich bin enttäuscht, dass Sie sich brüsten, diesen Kunden eingeschüchtert</a:t>
              </a:r>
              <a:br>
                <a:rPr b="0" i="0" lang="lv-LV" sz="2300" u="none" cap="none" strike="noStrike">
                  <a:solidFill>
                    <a:schemeClr val="lt1"/>
                  </a:solidFill>
                  <a:latin typeface="Calibri"/>
                  <a:ea typeface="Calibri"/>
                  <a:cs typeface="Calibri"/>
                  <a:sym typeface="Calibri"/>
                </a:rPr>
              </a:br>
              <a:r>
                <a:rPr b="0" i="0" lang="lv-LV" sz="2300" u="none" cap="none" strike="noStrike">
                  <a:solidFill>
                    <a:schemeClr val="lt1"/>
                  </a:solidFill>
                  <a:latin typeface="Calibri"/>
                  <a:ea typeface="Calibri"/>
                  <a:cs typeface="Calibri"/>
                  <a:sym typeface="Calibri"/>
                </a:rPr>
                <a:t>zu haben.</a:t>
              </a:r>
              <a:endParaRPr b="0" i="0" sz="2300" u="none" cap="none" strike="noStrike">
                <a:solidFill>
                  <a:schemeClr val="lt1"/>
                </a:solidFill>
                <a:latin typeface="Calibri"/>
                <a:ea typeface="Calibri"/>
                <a:cs typeface="Calibri"/>
                <a:sym typeface="Calibri"/>
              </a:endParaRPr>
            </a:p>
            <a:p>
              <a:pPr indent="0" lvl="0" marL="0" marR="0" rtl="0" algn="l">
                <a:lnSpc>
                  <a:spcPct val="90000"/>
                </a:lnSpc>
                <a:spcBef>
                  <a:spcPts val="0"/>
                </a:spcBef>
                <a:spcAft>
                  <a:spcPts val="0"/>
                </a:spcAft>
                <a:buClr>
                  <a:srgbClr val="000000"/>
                </a:buClr>
                <a:buSzPts val="2300"/>
                <a:buFont typeface="Arial"/>
                <a:buNone/>
              </a:pPr>
              <a:r>
                <a:t/>
              </a:r>
              <a:endParaRPr b="0" i="0" sz="2300" u="none" cap="none" strike="noStrike">
                <a:solidFill>
                  <a:schemeClr val="lt1"/>
                </a:solidFill>
                <a:latin typeface="Calibri"/>
                <a:ea typeface="Calibri"/>
                <a:cs typeface="Calibri"/>
                <a:sym typeface="Calibri"/>
              </a:endParaRPr>
            </a:p>
          </p:txBody>
        </p:sp>
      </p:grpSp>
      <p:grpSp>
        <p:nvGrpSpPr>
          <p:cNvPr id="495" name="Google Shape;495;p37"/>
          <p:cNvGrpSpPr/>
          <p:nvPr/>
        </p:nvGrpSpPr>
        <p:grpSpPr>
          <a:xfrm>
            <a:off x="764650" y="568825"/>
            <a:ext cx="3529295" cy="1882922"/>
            <a:chOff x="8571708" y="913862"/>
            <a:chExt cx="3398127" cy="1368900"/>
          </a:xfrm>
        </p:grpSpPr>
        <p:sp>
          <p:nvSpPr>
            <p:cNvPr id="496" name="Google Shape;496;p37"/>
            <p:cNvSpPr/>
            <p:nvPr/>
          </p:nvSpPr>
          <p:spPr>
            <a:xfrm>
              <a:off x="8571708" y="913862"/>
              <a:ext cx="3398100" cy="1368900"/>
            </a:xfrm>
            <a:prstGeom prst="wedgeRectCallout">
              <a:avLst>
                <a:gd fmla="val -31741" name="adj1"/>
                <a:gd fmla="val 77388" name="adj2"/>
              </a:avLst>
            </a:prstGeom>
            <a:solidFill>
              <a:srgbClr val="5877A2"/>
            </a:solidFill>
            <a:ln>
              <a:noFill/>
            </a:ln>
            <a:effectLst>
              <a:outerShdw rotWithShape="0" algn="bl" dir="2580000" dist="171450">
                <a:srgbClr val="596BB2">
                  <a:alpha val="20392"/>
                </a:srgbClr>
              </a:outerShdw>
            </a:effectLst>
          </p:spPr>
          <p:txBody>
            <a:bodyPr anchorCtr="0" anchor="ctr" bIns="91425" lIns="91425" spcFirstLastPara="1" rIns="91425" wrap="square" tIns="91425">
              <a:noAutofit/>
            </a:bodyPr>
            <a:lstStyle/>
            <a:p>
              <a:pPr indent="0" lvl="0" marL="0" marR="0" rtl="0" algn="l">
                <a:lnSpc>
                  <a:spcPct val="90000"/>
                </a:lnSpc>
                <a:spcBef>
                  <a:spcPts val="0"/>
                </a:spcBef>
                <a:spcAft>
                  <a:spcPts val="0"/>
                </a:spcAft>
                <a:buClr>
                  <a:srgbClr val="000000"/>
                </a:buClr>
                <a:buSzPts val="1700"/>
                <a:buFont typeface="Arial"/>
                <a:buNone/>
              </a:pPr>
              <a:r>
                <a:t/>
              </a:r>
              <a:endParaRPr b="0" i="0" sz="1700" u="none" cap="none" strike="noStrike">
                <a:solidFill>
                  <a:srgbClr val="000000"/>
                </a:solidFill>
                <a:latin typeface="Arial"/>
                <a:ea typeface="Arial"/>
                <a:cs typeface="Arial"/>
                <a:sym typeface="Arial"/>
              </a:endParaRPr>
            </a:p>
          </p:txBody>
        </p:sp>
        <p:sp>
          <p:nvSpPr>
            <p:cNvPr id="497" name="Google Shape;497;p37"/>
            <p:cNvSpPr txBox="1"/>
            <p:nvPr/>
          </p:nvSpPr>
          <p:spPr>
            <a:xfrm>
              <a:off x="8813235" y="982782"/>
              <a:ext cx="3156600" cy="1020600"/>
            </a:xfrm>
            <a:prstGeom prst="rect">
              <a:avLst/>
            </a:prstGeom>
            <a:noFill/>
            <a:ln>
              <a:noFill/>
            </a:ln>
          </p:spPr>
          <p:txBody>
            <a:bodyPr anchorCtr="0" anchor="t" bIns="91425" lIns="91425" spcFirstLastPara="1" rIns="91425" wrap="square" tIns="91425">
              <a:spAutoFit/>
            </a:bodyPr>
            <a:lstStyle/>
            <a:p>
              <a:pPr indent="0" lvl="0" marL="0" marR="0" rtl="0" algn="l">
                <a:lnSpc>
                  <a:spcPct val="90000"/>
                </a:lnSpc>
                <a:spcBef>
                  <a:spcPts val="0"/>
                </a:spcBef>
                <a:spcAft>
                  <a:spcPts val="0"/>
                </a:spcAft>
                <a:buClr>
                  <a:schemeClr val="dk1"/>
                </a:buClr>
                <a:buSzPts val="2200"/>
                <a:buFont typeface="Arial"/>
                <a:buNone/>
              </a:pPr>
              <a:r>
                <a:rPr b="0" i="0" lang="lv-LV" sz="2200" u="none" cap="none" strike="noStrike">
                  <a:solidFill>
                    <a:schemeClr val="lt1"/>
                  </a:solidFill>
                  <a:latin typeface="Calibri"/>
                  <a:ea typeface="Calibri"/>
                  <a:cs typeface="Calibri"/>
                  <a:sym typeface="Calibri"/>
                </a:rPr>
                <a:t>Wenn du von mir verlangst, meine Konversation einzuschränken, </a:t>
              </a:r>
              <a:br>
                <a:rPr b="0" i="0" lang="lv-LV" sz="2200" u="none" cap="none" strike="noStrike">
                  <a:solidFill>
                    <a:schemeClr val="lt1"/>
                  </a:solidFill>
                  <a:latin typeface="Calibri"/>
                  <a:ea typeface="Calibri"/>
                  <a:cs typeface="Calibri"/>
                  <a:sym typeface="Calibri"/>
                </a:rPr>
              </a:br>
              <a:r>
                <a:rPr b="0" i="0" lang="lv-LV" sz="2200" u="none" cap="none" strike="noStrike">
                  <a:solidFill>
                    <a:schemeClr val="lt1"/>
                  </a:solidFill>
                  <a:latin typeface="Calibri"/>
                  <a:ea typeface="Calibri"/>
                  <a:cs typeface="Calibri"/>
                  <a:sym typeface="Calibri"/>
                </a:rPr>
                <a:t>fühle ich mich bedroht.</a:t>
              </a:r>
              <a:endParaRPr b="0" i="0" sz="2200" u="none" cap="none" strike="noStrike">
                <a:solidFill>
                  <a:schemeClr val="lt1"/>
                </a:solidFill>
                <a:latin typeface="Calibri"/>
                <a:ea typeface="Calibri"/>
                <a:cs typeface="Calibri"/>
                <a:sym typeface="Calibri"/>
              </a:endParaRPr>
            </a:p>
            <a:p>
              <a:pPr indent="0" lvl="0" marL="0" marR="0" rtl="0" algn="l">
                <a:lnSpc>
                  <a:spcPct val="90000"/>
                </a:lnSpc>
                <a:spcBef>
                  <a:spcPts val="0"/>
                </a:spcBef>
                <a:spcAft>
                  <a:spcPts val="0"/>
                </a:spcAft>
                <a:buClr>
                  <a:schemeClr val="dk1"/>
                </a:buClr>
                <a:buSzPts val="2200"/>
                <a:buFont typeface="Arial"/>
                <a:buNone/>
              </a:pPr>
              <a:r>
                <a:t/>
              </a:r>
              <a:endParaRPr b="0" i="0" sz="2200" u="none" cap="none" strike="noStrike">
                <a:solidFill>
                  <a:schemeClr val="lt1"/>
                </a:solidFill>
                <a:latin typeface="Calibri"/>
                <a:ea typeface="Calibri"/>
                <a:cs typeface="Calibri"/>
                <a:sym typeface="Calibri"/>
              </a:endParaRPr>
            </a:p>
          </p:txBody>
        </p:sp>
      </p:grpSp>
      <p:grpSp>
        <p:nvGrpSpPr>
          <p:cNvPr id="498" name="Google Shape;498;p37"/>
          <p:cNvGrpSpPr/>
          <p:nvPr/>
        </p:nvGrpSpPr>
        <p:grpSpPr>
          <a:xfrm>
            <a:off x="7367880" y="2052141"/>
            <a:ext cx="3657367" cy="1882897"/>
            <a:chOff x="7533800" y="4065950"/>
            <a:chExt cx="3464400" cy="1378200"/>
          </a:xfrm>
        </p:grpSpPr>
        <p:sp>
          <p:nvSpPr>
            <p:cNvPr id="499" name="Google Shape;499;p37"/>
            <p:cNvSpPr/>
            <p:nvPr/>
          </p:nvSpPr>
          <p:spPr>
            <a:xfrm>
              <a:off x="7533800" y="4065950"/>
              <a:ext cx="3464400" cy="1378200"/>
            </a:xfrm>
            <a:prstGeom prst="wedgeRectCallout">
              <a:avLst>
                <a:gd fmla="val -33138" name="adj1"/>
                <a:gd fmla="val 79834" name="adj2"/>
              </a:avLst>
            </a:prstGeom>
            <a:solidFill>
              <a:srgbClr val="6789B9"/>
            </a:solidFill>
            <a:ln>
              <a:noFill/>
            </a:ln>
            <a:effectLst>
              <a:outerShdw rotWithShape="0" algn="bl" dir="2580000" dist="171450">
                <a:srgbClr val="596BB2">
                  <a:alpha val="20392"/>
                </a:srgbClr>
              </a:outerShdw>
            </a:effectLst>
          </p:spPr>
          <p:txBody>
            <a:bodyPr anchorCtr="0" anchor="ctr" bIns="91425" lIns="91425" spcFirstLastPara="1" rIns="91425" wrap="square" tIns="91425">
              <a:noAutofit/>
            </a:bodyPr>
            <a:lstStyle/>
            <a:p>
              <a:pPr indent="0" lvl="0" marL="0" marR="0" rtl="0" algn="l">
                <a:lnSpc>
                  <a:spcPct val="90000"/>
                </a:lnSpc>
                <a:spcBef>
                  <a:spcPts val="0"/>
                </a:spcBef>
                <a:spcAft>
                  <a:spcPts val="0"/>
                </a:spcAft>
                <a:buClr>
                  <a:srgbClr val="000000"/>
                </a:buClr>
                <a:buSzPts val="1600"/>
                <a:buFont typeface="Arial"/>
                <a:buNone/>
              </a:pPr>
              <a:r>
                <a:t/>
              </a:r>
              <a:endParaRPr b="0" i="0" sz="1600" u="none" cap="none" strike="noStrike">
                <a:solidFill>
                  <a:srgbClr val="000000"/>
                </a:solidFill>
                <a:latin typeface="Arial"/>
                <a:ea typeface="Arial"/>
                <a:cs typeface="Arial"/>
                <a:sym typeface="Arial"/>
              </a:endParaRPr>
            </a:p>
          </p:txBody>
        </p:sp>
        <p:sp>
          <p:nvSpPr>
            <p:cNvPr id="500" name="Google Shape;500;p37"/>
            <p:cNvSpPr txBox="1"/>
            <p:nvPr/>
          </p:nvSpPr>
          <p:spPr>
            <a:xfrm>
              <a:off x="8013825" y="4131514"/>
              <a:ext cx="2639100" cy="1027500"/>
            </a:xfrm>
            <a:prstGeom prst="rect">
              <a:avLst/>
            </a:prstGeom>
            <a:noFill/>
            <a:ln>
              <a:noFill/>
            </a:ln>
          </p:spPr>
          <p:txBody>
            <a:bodyPr anchorCtr="0" anchor="t" bIns="91425" lIns="91425" spcFirstLastPara="1" rIns="91425" wrap="square" tIns="91425">
              <a:spAutoFit/>
            </a:bodyPr>
            <a:lstStyle/>
            <a:p>
              <a:pPr indent="0" lvl="0" marL="0" marR="0" rtl="0" algn="l">
                <a:lnSpc>
                  <a:spcPct val="90000"/>
                </a:lnSpc>
                <a:spcBef>
                  <a:spcPts val="0"/>
                </a:spcBef>
                <a:spcAft>
                  <a:spcPts val="0"/>
                </a:spcAft>
                <a:buClr>
                  <a:srgbClr val="000000"/>
                </a:buClr>
                <a:buSzPts val="2200"/>
                <a:buFont typeface="Arial"/>
                <a:buNone/>
              </a:pPr>
              <a:r>
                <a:rPr b="0" i="0" lang="lv-LV" sz="2200" u="none" cap="none" strike="noStrike">
                  <a:solidFill>
                    <a:schemeClr val="lt1"/>
                  </a:solidFill>
                  <a:latin typeface="Calibri"/>
                  <a:ea typeface="Calibri"/>
                  <a:cs typeface="Calibri"/>
                  <a:sym typeface="Calibri"/>
                </a:rPr>
                <a:t>Es macht mir Spaß, anderen zu helfen, und abfällige Kommentare sind unerwünscht.</a:t>
              </a:r>
              <a:endParaRPr b="0" i="0" sz="2200" u="none" cap="none" strike="noStrike">
                <a:solidFill>
                  <a:schemeClr val="lt1"/>
                </a:solidFill>
                <a:latin typeface="Calibri"/>
                <a:ea typeface="Calibri"/>
                <a:cs typeface="Calibri"/>
                <a:sym typeface="Calibri"/>
              </a:endParaRPr>
            </a:p>
          </p:txBody>
        </p:sp>
      </p:grpSp>
      <p:grpSp>
        <p:nvGrpSpPr>
          <p:cNvPr id="501" name="Google Shape;501;p37"/>
          <p:cNvGrpSpPr/>
          <p:nvPr/>
        </p:nvGrpSpPr>
        <p:grpSpPr>
          <a:xfrm>
            <a:off x="627568" y="3272761"/>
            <a:ext cx="4358562" cy="1543693"/>
            <a:chOff x="8721926" y="1002231"/>
            <a:chExt cx="3396900" cy="975600"/>
          </a:xfrm>
        </p:grpSpPr>
        <p:sp>
          <p:nvSpPr>
            <p:cNvPr id="502" name="Google Shape;502;p37"/>
            <p:cNvSpPr/>
            <p:nvPr/>
          </p:nvSpPr>
          <p:spPr>
            <a:xfrm>
              <a:off x="8721926" y="1002231"/>
              <a:ext cx="3396900" cy="975600"/>
            </a:xfrm>
            <a:prstGeom prst="wedgeRectCallout">
              <a:avLst>
                <a:gd fmla="val -33425" name="adj1"/>
                <a:gd fmla="val 79699" name="adj2"/>
              </a:avLst>
            </a:prstGeom>
            <a:solidFill>
              <a:srgbClr val="5877A2"/>
            </a:solidFill>
            <a:ln>
              <a:noFill/>
            </a:ln>
            <a:effectLst>
              <a:outerShdw rotWithShape="0" algn="bl" dir="2580000" dist="171450">
                <a:srgbClr val="596BB2">
                  <a:alpha val="20392"/>
                </a:srgbClr>
              </a:outerShdw>
            </a:effectLst>
          </p:spPr>
          <p:txBody>
            <a:bodyPr anchorCtr="0" anchor="ctr" bIns="91425" lIns="91425" spcFirstLastPara="1" rIns="91425" wrap="square" tIns="91425">
              <a:noAutofit/>
            </a:bodyPr>
            <a:lstStyle/>
            <a:p>
              <a:pPr indent="0" lvl="0" marL="0" marR="0" rtl="0" algn="l">
                <a:lnSpc>
                  <a:spcPct val="90000"/>
                </a:lnSpc>
                <a:spcBef>
                  <a:spcPts val="0"/>
                </a:spcBef>
                <a:spcAft>
                  <a:spcPts val="0"/>
                </a:spcAft>
                <a:buClr>
                  <a:srgbClr val="000000"/>
                </a:buClr>
                <a:buSzPts val="1600"/>
                <a:buFont typeface="Arial"/>
                <a:buNone/>
              </a:pPr>
              <a:r>
                <a:t/>
              </a:r>
              <a:endParaRPr b="0" i="0" sz="1600" u="none" cap="none" strike="noStrike">
                <a:solidFill>
                  <a:srgbClr val="000000"/>
                </a:solidFill>
                <a:latin typeface="Arial"/>
                <a:ea typeface="Arial"/>
                <a:cs typeface="Arial"/>
                <a:sym typeface="Arial"/>
              </a:endParaRPr>
            </a:p>
          </p:txBody>
        </p:sp>
        <p:sp>
          <p:nvSpPr>
            <p:cNvPr id="503" name="Google Shape;503;p37"/>
            <p:cNvSpPr txBox="1"/>
            <p:nvPr/>
          </p:nvSpPr>
          <p:spPr>
            <a:xfrm>
              <a:off x="8911111" y="1067213"/>
              <a:ext cx="2434800" cy="887100"/>
            </a:xfrm>
            <a:prstGeom prst="rect">
              <a:avLst/>
            </a:prstGeom>
            <a:noFill/>
            <a:ln>
              <a:noFill/>
            </a:ln>
          </p:spPr>
          <p:txBody>
            <a:bodyPr anchorCtr="0" anchor="t" bIns="91425" lIns="91425" spcFirstLastPara="1" rIns="91425" wrap="square" tIns="91425">
              <a:spAutoFit/>
            </a:bodyPr>
            <a:lstStyle/>
            <a:p>
              <a:pPr indent="0" lvl="0" marL="0" marR="0" rtl="0" algn="l">
                <a:lnSpc>
                  <a:spcPct val="90000"/>
                </a:lnSpc>
                <a:spcBef>
                  <a:spcPts val="0"/>
                </a:spcBef>
                <a:spcAft>
                  <a:spcPts val="0"/>
                </a:spcAft>
                <a:buClr>
                  <a:schemeClr val="dk1"/>
                </a:buClr>
                <a:buSzPts val="2200"/>
                <a:buFont typeface="Arial"/>
                <a:buNone/>
              </a:pPr>
              <a:r>
                <a:rPr b="0" i="0" lang="lv-LV" sz="2200" u="none" cap="none" strike="noStrike">
                  <a:solidFill>
                    <a:schemeClr val="lt1"/>
                  </a:solidFill>
                  <a:latin typeface="Calibri"/>
                  <a:ea typeface="Calibri"/>
                  <a:cs typeface="Calibri"/>
                  <a:sym typeface="Calibri"/>
                </a:rPr>
                <a:t>Wenn Sie mir gegenüber körperlich aggressiv sind </a:t>
              </a:r>
              <a:br>
                <a:rPr b="0" i="0" lang="lv-LV" sz="2200" u="none" cap="none" strike="noStrike">
                  <a:solidFill>
                    <a:schemeClr val="lt1"/>
                  </a:solidFill>
                  <a:latin typeface="Calibri"/>
                  <a:ea typeface="Calibri"/>
                  <a:cs typeface="Calibri"/>
                  <a:sym typeface="Calibri"/>
                </a:rPr>
              </a:br>
              <a:r>
                <a:rPr b="0" i="0" lang="lv-LV" sz="2200" u="none" cap="none" strike="noStrike">
                  <a:solidFill>
                    <a:schemeClr val="lt1"/>
                  </a:solidFill>
                  <a:latin typeface="Calibri"/>
                  <a:ea typeface="Calibri"/>
                  <a:cs typeface="Calibri"/>
                  <a:sym typeface="Calibri"/>
                </a:rPr>
                <a:t>fühle ich mich eingeschüchtert.'</a:t>
              </a:r>
              <a:endParaRPr b="0" i="0" sz="2200" u="none" cap="none" strike="noStrike">
                <a:solidFill>
                  <a:schemeClr val="lt1"/>
                </a:solidFill>
                <a:latin typeface="Calibri"/>
                <a:ea typeface="Calibri"/>
                <a:cs typeface="Calibri"/>
                <a:sym typeface="Calibri"/>
              </a:endParaRPr>
            </a:p>
            <a:p>
              <a:pPr indent="0" lvl="0" marL="0" marR="0" rtl="0" algn="l">
                <a:lnSpc>
                  <a:spcPct val="90000"/>
                </a:lnSpc>
                <a:spcBef>
                  <a:spcPts val="0"/>
                </a:spcBef>
                <a:spcAft>
                  <a:spcPts val="0"/>
                </a:spcAft>
                <a:buClr>
                  <a:schemeClr val="dk1"/>
                </a:buClr>
                <a:buSzPts val="2200"/>
                <a:buFont typeface="Arial"/>
                <a:buNone/>
              </a:pPr>
              <a:r>
                <a:t/>
              </a:r>
              <a:endParaRPr b="0" i="0" sz="2200" u="none" cap="none" strike="noStrike">
                <a:solidFill>
                  <a:schemeClr val="lt1"/>
                </a:solidFill>
                <a:latin typeface="Calibri"/>
                <a:ea typeface="Calibri"/>
                <a:cs typeface="Calibri"/>
                <a:sym typeface="Calibri"/>
              </a:endParaRPr>
            </a:p>
          </p:txBody>
        </p:sp>
      </p:grpSp>
      <p:grpSp>
        <p:nvGrpSpPr>
          <p:cNvPr id="504" name="Google Shape;504;p37"/>
          <p:cNvGrpSpPr/>
          <p:nvPr/>
        </p:nvGrpSpPr>
        <p:grpSpPr>
          <a:xfrm>
            <a:off x="8522525" y="261300"/>
            <a:ext cx="3278425" cy="1269300"/>
            <a:chOff x="8136550" y="2424875"/>
            <a:chExt cx="3278425" cy="1269300"/>
          </a:xfrm>
        </p:grpSpPr>
        <p:sp>
          <p:nvSpPr>
            <p:cNvPr id="505" name="Google Shape;505;p37"/>
            <p:cNvSpPr/>
            <p:nvPr/>
          </p:nvSpPr>
          <p:spPr>
            <a:xfrm>
              <a:off x="8136550" y="2424875"/>
              <a:ext cx="3204300" cy="1269300"/>
            </a:xfrm>
            <a:prstGeom prst="wedgeRectCallout">
              <a:avLst>
                <a:gd fmla="val -32620" name="adj1"/>
                <a:gd fmla="val 74955" name="adj2"/>
              </a:avLst>
            </a:prstGeom>
            <a:solidFill>
              <a:srgbClr val="5D7FB0"/>
            </a:solidFill>
            <a:ln>
              <a:noFill/>
            </a:ln>
            <a:effectLst>
              <a:outerShdw rotWithShape="0" algn="bl" dir="2580000" dist="171450">
                <a:srgbClr val="596BB2">
                  <a:alpha val="20392"/>
                </a:srgbClr>
              </a:outerShdw>
            </a:effectLst>
          </p:spPr>
          <p:txBody>
            <a:bodyPr anchorCtr="0" anchor="ctr" bIns="91425" lIns="91425" spcFirstLastPara="1" rIns="91425" wrap="square" tIns="91425">
              <a:noAutofit/>
            </a:bodyPr>
            <a:lstStyle/>
            <a:p>
              <a:pPr indent="0" lvl="0" marL="0" marR="0" rtl="0" algn="l">
                <a:lnSpc>
                  <a:spcPct val="90000"/>
                </a:lnSpc>
                <a:spcBef>
                  <a:spcPts val="0"/>
                </a:spcBef>
                <a:spcAft>
                  <a:spcPts val="0"/>
                </a:spcAft>
                <a:buClr>
                  <a:srgbClr val="000000"/>
                </a:buClr>
                <a:buSzPts val="1600"/>
                <a:buFont typeface="Arial"/>
                <a:buNone/>
              </a:pPr>
              <a:r>
                <a:t/>
              </a:r>
              <a:endParaRPr b="0" i="0" sz="1600" u="none" cap="none" strike="noStrike">
                <a:solidFill>
                  <a:srgbClr val="000000"/>
                </a:solidFill>
                <a:latin typeface="Arial"/>
                <a:ea typeface="Arial"/>
                <a:cs typeface="Arial"/>
                <a:sym typeface="Arial"/>
              </a:endParaRPr>
            </a:p>
          </p:txBody>
        </p:sp>
        <p:sp>
          <p:nvSpPr>
            <p:cNvPr id="506" name="Google Shape;506;p37"/>
            <p:cNvSpPr txBox="1"/>
            <p:nvPr/>
          </p:nvSpPr>
          <p:spPr>
            <a:xfrm>
              <a:off x="8369375" y="2551311"/>
              <a:ext cx="3045600" cy="794100"/>
            </a:xfrm>
            <a:prstGeom prst="rect">
              <a:avLst/>
            </a:prstGeom>
            <a:noFill/>
            <a:ln>
              <a:noFill/>
            </a:ln>
          </p:spPr>
          <p:txBody>
            <a:bodyPr anchorCtr="0" anchor="t" bIns="91425" lIns="91425" spcFirstLastPara="1" rIns="91425" wrap="square" tIns="91425">
              <a:spAutoFit/>
            </a:bodyPr>
            <a:lstStyle/>
            <a:p>
              <a:pPr indent="0" lvl="0" marL="0" marR="0" rtl="0" algn="l">
                <a:lnSpc>
                  <a:spcPct val="90000"/>
                </a:lnSpc>
                <a:spcBef>
                  <a:spcPts val="0"/>
                </a:spcBef>
                <a:spcAft>
                  <a:spcPts val="0"/>
                </a:spcAft>
                <a:buClr>
                  <a:srgbClr val="000000"/>
                </a:buClr>
                <a:buSzPts val="2200"/>
                <a:buFont typeface="Arial"/>
                <a:buNone/>
              </a:pPr>
              <a:r>
                <a:rPr b="0" i="0" lang="lv-LV" sz="2200" u="none" cap="none" strike="noStrike">
                  <a:solidFill>
                    <a:schemeClr val="lt1"/>
                  </a:solidFill>
                  <a:latin typeface="Calibri"/>
                  <a:ea typeface="Calibri"/>
                  <a:cs typeface="Calibri"/>
                  <a:sym typeface="Calibri"/>
                </a:rPr>
                <a:t>Wenn Sie einen rauen Ton anschlagen, fühle ich mich herabgesetzt.</a:t>
              </a:r>
              <a:endParaRPr b="0" i="0" sz="2200" u="none" cap="none" strike="noStrike">
                <a:solidFill>
                  <a:schemeClr val="lt1"/>
                </a:solidFill>
                <a:latin typeface="Calibri"/>
                <a:ea typeface="Calibri"/>
                <a:cs typeface="Calibri"/>
                <a:sym typeface="Calibri"/>
              </a:endParaRPr>
            </a:p>
          </p:txBody>
        </p:sp>
      </p:grpSp>
      <p:grpSp>
        <p:nvGrpSpPr>
          <p:cNvPr id="507" name="Google Shape;507;p37"/>
          <p:cNvGrpSpPr/>
          <p:nvPr/>
        </p:nvGrpSpPr>
        <p:grpSpPr>
          <a:xfrm>
            <a:off x="3751826" y="4057322"/>
            <a:ext cx="3760681" cy="1898949"/>
            <a:chOff x="7533788" y="4065938"/>
            <a:chExt cx="3278425" cy="1665600"/>
          </a:xfrm>
        </p:grpSpPr>
        <p:sp>
          <p:nvSpPr>
            <p:cNvPr id="508" name="Google Shape;508;p37"/>
            <p:cNvSpPr/>
            <p:nvPr/>
          </p:nvSpPr>
          <p:spPr>
            <a:xfrm>
              <a:off x="7533788" y="4065938"/>
              <a:ext cx="3278400" cy="1665600"/>
            </a:xfrm>
            <a:prstGeom prst="wedgeRectCallout">
              <a:avLst>
                <a:gd fmla="val -31913" name="adj1"/>
                <a:gd fmla="val 79795" name="adj2"/>
              </a:avLst>
            </a:prstGeom>
            <a:solidFill>
              <a:srgbClr val="6789B9"/>
            </a:solidFill>
            <a:ln>
              <a:noFill/>
            </a:ln>
            <a:effectLst>
              <a:outerShdw rotWithShape="0" algn="bl" dir="2580000" dist="171450">
                <a:srgbClr val="596BB2">
                  <a:alpha val="20392"/>
                </a:srgbClr>
              </a:outerShdw>
            </a:effectLst>
          </p:spPr>
          <p:txBody>
            <a:bodyPr anchorCtr="0" anchor="ctr" bIns="91425" lIns="91425" spcFirstLastPara="1" rIns="91425" wrap="square" tIns="91425">
              <a:noAutofit/>
            </a:bodyPr>
            <a:lstStyle/>
            <a:p>
              <a:pPr indent="0" lvl="0" marL="0" marR="0" rtl="0" algn="l">
                <a:lnSpc>
                  <a:spcPct val="90000"/>
                </a:lnSpc>
                <a:spcBef>
                  <a:spcPts val="0"/>
                </a:spcBef>
                <a:spcAft>
                  <a:spcPts val="0"/>
                </a:spcAft>
                <a:buClr>
                  <a:srgbClr val="000000"/>
                </a:buClr>
                <a:buSzPts val="1700"/>
                <a:buFont typeface="Arial"/>
                <a:buNone/>
              </a:pPr>
              <a:r>
                <a:t/>
              </a:r>
              <a:endParaRPr b="0" i="0" sz="1700" u="none" cap="none" strike="noStrike">
                <a:solidFill>
                  <a:srgbClr val="000000"/>
                </a:solidFill>
                <a:latin typeface="Arial"/>
                <a:ea typeface="Arial"/>
                <a:cs typeface="Arial"/>
                <a:sym typeface="Arial"/>
              </a:endParaRPr>
            </a:p>
          </p:txBody>
        </p:sp>
        <p:sp>
          <p:nvSpPr>
            <p:cNvPr id="509" name="Google Shape;509;p37"/>
            <p:cNvSpPr txBox="1"/>
            <p:nvPr/>
          </p:nvSpPr>
          <p:spPr>
            <a:xfrm>
              <a:off x="7835613" y="4157919"/>
              <a:ext cx="2976600" cy="1498229"/>
            </a:xfrm>
            <a:prstGeom prst="rect">
              <a:avLst/>
            </a:prstGeom>
            <a:noFill/>
            <a:ln>
              <a:noFill/>
            </a:ln>
          </p:spPr>
          <p:txBody>
            <a:bodyPr anchorCtr="0" anchor="t" bIns="91425" lIns="91425" spcFirstLastPara="1" rIns="91425" wrap="square" tIns="91425">
              <a:spAutoFit/>
            </a:bodyPr>
            <a:lstStyle/>
            <a:p>
              <a:pPr indent="0" lvl="0" marL="0" marR="0" rtl="0" algn="l">
                <a:lnSpc>
                  <a:spcPct val="90000"/>
                </a:lnSpc>
                <a:spcBef>
                  <a:spcPts val="0"/>
                </a:spcBef>
                <a:spcAft>
                  <a:spcPts val="0"/>
                </a:spcAft>
                <a:buClr>
                  <a:srgbClr val="000000"/>
                </a:buClr>
                <a:buSzPts val="2200"/>
                <a:buFont typeface="Arial"/>
                <a:buNone/>
              </a:pPr>
              <a:r>
                <a:rPr b="0" i="0" lang="lv-LV" sz="2200" u="none" cap="none" strike="noStrike">
                  <a:solidFill>
                    <a:schemeClr val="lt1"/>
                  </a:solidFill>
                  <a:latin typeface="Calibri"/>
                  <a:ea typeface="Calibri"/>
                  <a:cs typeface="Calibri"/>
                  <a:sym typeface="Calibri"/>
                </a:rPr>
                <a:t>Wenn Sie eine herablassende Bemerkung machen, weil ich um Hilfe bitte, fühle ich mich herabgesetzt.'</a:t>
              </a:r>
              <a:endParaRPr b="0" i="0" sz="2200" u="none" cap="none" strike="noStrike">
                <a:solidFill>
                  <a:schemeClr val="lt1"/>
                </a:solidFill>
                <a:latin typeface="Calibri"/>
                <a:ea typeface="Calibri"/>
                <a:cs typeface="Calibri"/>
                <a:sym typeface="Calibri"/>
              </a:endParaRPr>
            </a:p>
          </p:txBody>
        </p:sp>
      </p:grpSp>
      <p:grpSp>
        <p:nvGrpSpPr>
          <p:cNvPr id="510" name="Google Shape;510;p37"/>
          <p:cNvGrpSpPr/>
          <p:nvPr/>
        </p:nvGrpSpPr>
        <p:grpSpPr>
          <a:xfrm>
            <a:off x="8420879" y="4456600"/>
            <a:ext cx="3204366" cy="1378200"/>
            <a:chOff x="8136550" y="2424875"/>
            <a:chExt cx="3102300" cy="1378200"/>
          </a:xfrm>
        </p:grpSpPr>
        <p:sp>
          <p:nvSpPr>
            <p:cNvPr id="511" name="Google Shape;511;p37"/>
            <p:cNvSpPr/>
            <p:nvPr/>
          </p:nvSpPr>
          <p:spPr>
            <a:xfrm>
              <a:off x="8136550" y="2424875"/>
              <a:ext cx="3102300" cy="1378200"/>
            </a:xfrm>
            <a:prstGeom prst="wedgeRectCallout">
              <a:avLst>
                <a:gd fmla="val -32620" name="adj1"/>
                <a:gd fmla="val 74955" name="adj2"/>
              </a:avLst>
            </a:prstGeom>
            <a:solidFill>
              <a:srgbClr val="5D7FB0"/>
            </a:solidFill>
            <a:ln>
              <a:noFill/>
            </a:ln>
            <a:effectLst>
              <a:outerShdw rotWithShape="0" algn="bl" dir="2580000" dist="171450">
                <a:srgbClr val="596BB2">
                  <a:alpha val="20392"/>
                </a:srgbClr>
              </a:outerShdw>
            </a:effectLst>
          </p:spPr>
          <p:txBody>
            <a:bodyPr anchorCtr="0" anchor="ctr" bIns="91425" lIns="91425" spcFirstLastPara="1" rIns="91425" wrap="square" tIns="91425">
              <a:noAutofit/>
            </a:bodyPr>
            <a:lstStyle/>
            <a:p>
              <a:pPr indent="0" lvl="0" marL="0" marR="0" rtl="0" algn="l">
                <a:lnSpc>
                  <a:spcPct val="90000"/>
                </a:lnSpc>
                <a:spcBef>
                  <a:spcPts val="0"/>
                </a:spcBef>
                <a:spcAft>
                  <a:spcPts val="0"/>
                </a:spcAft>
                <a:buClr>
                  <a:srgbClr val="000000"/>
                </a:buClr>
                <a:buSzPts val="1600"/>
                <a:buFont typeface="Arial"/>
                <a:buNone/>
              </a:pPr>
              <a:r>
                <a:t/>
              </a:r>
              <a:endParaRPr b="0" i="0" sz="1600" u="none" cap="none" strike="noStrike">
                <a:solidFill>
                  <a:srgbClr val="000000"/>
                </a:solidFill>
                <a:latin typeface="Arial"/>
                <a:ea typeface="Arial"/>
                <a:cs typeface="Arial"/>
                <a:sym typeface="Arial"/>
              </a:endParaRPr>
            </a:p>
          </p:txBody>
        </p:sp>
        <p:sp>
          <p:nvSpPr>
            <p:cNvPr id="512" name="Google Shape;512;p37"/>
            <p:cNvSpPr txBox="1"/>
            <p:nvPr/>
          </p:nvSpPr>
          <p:spPr>
            <a:xfrm>
              <a:off x="8369375" y="2747271"/>
              <a:ext cx="2821800" cy="794100"/>
            </a:xfrm>
            <a:prstGeom prst="rect">
              <a:avLst/>
            </a:prstGeom>
            <a:noFill/>
            <a:ln>
              <a:noFill/>
            </a:ln>
          </p:spPr>
          <p:txBody>
            <a:bodyPr anchorCtr="0" anchor="t" bIns="91425" lIns="91425" spcFirstLastPara="1" rIns="91425" wrap="square" tIns="91425">
              <a:spAutoFit/>
            </a:bodyPr>
            <a:lstStyle/>
            <a:p>
              <a:pPr indent="0" lvl="0" marL="0" marR="0" rtl="0" algn="l">
                <a:lnSpc>
                  <a:spcPct val="90000"/>
                </a:lnSpc>
                <a:spcBef>
                  <a:spcPts val="0"/>
                </a:spcBef>
                <a:spcAft>
                  <a:spcPts val="0"/>
                </a:spcAft>
                <a:buClr>
                  <a:srgbClr val="000000"/>
                </a:buClr>
                <a:buSzPts val="2200"/>
                <a:buFont typeface="Arial"/>
                <a:buNone/>
              </a:pPr>
              <a:r>
                <a:rPr b="0" i="0" lang="lv-LV" sz="2200" u="none" cap="none" strike="noStrike">
                  <a:solidFill>
                    <a:schemeClr val="lt1"/>
                  </a:solidFill>
                  <a:latin typeface="Calibri"/>
                  <a:ea typeface="Calibri"/>
                  <a:cs typeface="Calibri"/>
                  <a:sym typeface="Calibri"/>
                </a:rPr>
                <a:t>Bitte wenden Sie sich mit Ihren Anliegen an...</a:t>
              </a:r>
              <a:endParaRPr b="0" i="0" sz="2200" u="none" cap="none" strike="noStrike">
                <a:solidFill>
                  <a:schemeClr val="lt1"/>
                </a:solidFill>
                <a:latin typeface="Calibri"/>
                <a:ea typeface="Calibri"/>
                <a:cs typeface="Calibri"/>
                <a:sym typeface="Calibri"/>
              </a:endParaRPr>
            </a:p>
          </p:txBody>
        </p:sp>
      </p:grpSp>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4F3EF"/>
        </a:solidFill>
      </p:bgPr>
    </p:bg>
    <p:spTree>
      <p:nvGrpSpPr>
        <p:cNvPr id="516" name="Shape 516"/>
        <p:cNvGrpSpPr/>
        <p:nvPr/>
      </p:nvGrpSpPr>
      <p:grpSpPr>
        <a:xfrm>
          <a:off x="0" y="0"/>
          <a:ext cx="0" cy="0"/>
          <a:chOff x="0" y="0"/>
          <a:chExt cx="0" cy="0"/>
        </a:xfrm>
      </p:grpSpPr>
      <p:sp>
        <p:nvSpPr>
          <p:cNvPr id="517" name="Google Shape;517;p27"/>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Calibri"/>
              <a:buNone/>
            </a:pPr>
            <a:r>
              <a:t/>
            </a:r>
            <a:endParaRPr/>
          </a:p>
        </p:txBody>
      </p:sp>
      <p:sp>
        <p:nvSpPr>
          <p:cNvPr id="518" name="Google Shape;518;p27"/>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p>
            <a:pPr indent="-50800" lvl="0" marL="228600" rtl="0" algn="l">
              <a:lnSpc>
                <a:spcPct val="90000"/>
              </a:lnSpc>
              <a:spcBef>
                <a:spcPts val="0"/>
              </a:spcBef>
              <a:spcAft>
                <a:spcPts val="0"/>
              </a:spcAft>
              <a:buClr>
                <a:schemeClr val="dk1"/>
              </a:buClr>
              <a:buSzPts val="2800"/>
              <a:buNone/>
            </a:pPr>
            <a:r>
              <a:t/>
            </a:r>
            <a:endParaRPr/>
          </a:p>
        </p:txBody>
      </p:sp>
      <p:sp>
        <p:nvSpPr>
          <p:cNvPr id="519" name="Google Shape;519;p27"/>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SzPts val="1200"/>
              <a:buNone/>
            </a:pPr>
            <a:fld id="{00000000-1234-1234-1234-123412341234}" type="slidenum">
              <a:rPr lang="lv-LV"/>
              <a:t>‹#›</a:t>
            </a:fld>
            <a:endParaRPr/>
          </a:p>
        </p:txBody>
      </p:sp>
      <p:pic>
        <p:nvPicPr>
          <p:cNvPr id="520" name="Google Shape;520;p27"/>
          <p:cNvPicPr preferRelativeResize="0"/>
          <p:nvPr/>
        </p:nvPicPr>
        <p:blipFill rotWithShape="1">
          <a:blip r:embed="rId3">
            <a:alphaModFix/>
          </a:blip>
          <a:srcRect b="1305" l="-550" r="549" t="569"/>
          <a:stretch/>
        </p:blipFill>
        <p:spPr>
          <a:xfrm>
            <a:off x="614559" y="-1"/>
            <a:ext cx="10962881" cy="6858001"/>
          </a:xfrm>
          <a:prstGeom prst="rect">
            <a:avLst/>
          </a:prstGeom>
          <a:noFill/>
          <a:ln>
            <a:noFill/>
          </a:ln>
        </p:spPr>
      </p:pic>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24" name="Shape 524"/>
        <p:cNvGrpSpPr/>
        <p:nvPr/>
      </p:nvGrpSpPr>
      <p:grpSpPr>
        <a:xfrm>
          <a:off x="0" y="0"/>
          <a:ext cx="0" cy="0"/>
          <a:chOff x="0" y="0"/>
          <a:chExt cx="0" cy="0"/>
        </a:xfrm>
      </p:grpSpPr>
      <p:pic>
        <p:nvPicPr>
          <p:cNvPr descr="An early morning coffee with bread and a newspaper on top of the table" id="525" name="Google Shape;525;p57"/>
          <p:cNvPicPr preferRelativeResize="0"/>
          <p:nvPr>
            <p:ph idx="1" type="body"/>
          </p:nvPr>
        </p:nvPicPr>
        <p:blipFill rotWithShape="1">
          <a:blip r:embed="rId3">
            <a:alphaModFix/>
          </a:blip>
          <a:srcRect b="7791" l="0" r="0" t="7791"/>
          <a:stretch/>
        </p:blipFill>
        <p:spPr>
          <a:xfrm>
            <a:off x="20" y="10"/>
            <a:ext cx="12191980" cy="6857990"/>
          </a:xfrm>
          <a:prstGeom prst="rect">
            <a:avLst/>
          </a:prstGeom>
          <a:noFill/>
          <a:ln>
            <a:noFill/>
          </a:ln>
        </p:spPr>
      </p:pic>
      <p:sp>
        <p:nvSpPr>
          <p:cNvPr id="526" name="Google Shape;526;p57"/>
          <p:cNvSpPr/>
          <p:nvPr/>
        </p:nvSpPr>
        <p:spPr>
          <a:xfrm>
            <a:off x="7488621" y="2277613"/>
            <a:ext cx="4703379" cy="4580387"/>
          </a:xfrm>
          <a:custGeom>
            <a:rect b="b" l="l" r="r" t="t"/>
            <a:pathLst>
              <a:path extrusionOk="0" h="1298" w="1333">
                <a:moveTo>
                  <a:pt x="1333" y="1031"/>
                </a:moveTo>
                <a:cubicBezTo>
                  <a:pt x="1333" y="380"/>
                  <a:pt x="1333" y="380"/>
                  <a:pt x="1333" y="380"/>
                </a:cubicBezTo>
                <a:cubicBezTo>
                  <a:pt x="1215" y="154"/>
                  <a:pt x="979" y="0"/>
                  <a:pt x="706" y="0"/>
                </a:cubicBezTo>
                <a:cubicBezTo>
                  <a:pt x="317" y="0"/>
                  <a:pt x="0" y="316"/>
                  <a:pt x="0" y="706"/>
                </a:cubicBezTo>
                <a:cubicBezTo>
                  <a:pt x="0" y="954"/>
                  <a:pt x="129" y="1172"/>
                  <a:pt x="323" y="1298"/>
                </a:cubicBezTo>
                <a:cubicBezTo>
                  <a:pt x="1090" y="1298"/>
                  <a:pt x="1090" y="1298"/>
                  <a:pt x="1090" y="1298"/>
                </a:cubicBezTo>
                <a:cubicBezTo>
                  <a:pt x="1193" y="1232"/>
                  <a:pt x="1276" y="1140"/>
                  <a:pt x="1333" y="1031"/>
                </a:cubicBezTo>
                <a:close/>
              </a:path>
            </a:pathLst>
          </a:custGeom>
          <a:solidFill>
            <a:schemeClr val="lt1">
              <a:alpha val="69019"/>
            </a:schemeClr>
          </a:solidFill>
          <a:ln>
            <a:noFill/>
          </a:ln>
        </p:spPr>
        <p:txBody>
          <a:bodyPr anchorCtr="0" anchor="t" bIns="45700" lIns="91425" spcFirstLastPara="1" rIns="91425" wrap="square" tIns="45700">
            <a:normAutofit/>
          </a:bodyPr>
          <a:lstStyle/>
          <a:p>
            <a:pPr indent="0" lvl="0" marL="0" marR="0" rtl="0" algn="ctr">
              <a:lnSpc>
                <a:spcPct val="100000"/>
              </a:lnSpc>
              <a:spcBef>
                <a:spcPts val="0"/>
              </a:spcBef>
              <a:spcAft>
                <a:spcPts val="0"/>
              </a:spcAft>
              <a:buClr>
                <a:schemeClr val="dk1"/>
              </a:buClr>
              <a:buSzPts val="1600"/>
              <a:buFont typeface="Arial"/>
              <a:buNone/>
            </a:pPr>
            <a:r>
              <a:t/>
            </a:r>
            <a:endParaRPr b="0" i="0" sz="1600" u="none" cap="none" strike="noStrike">
              <a:solidFill>
                <a:schemeClr val="dk1"/>
              </a:solidFill>
              <a:latin typeface="Calibri"/>
              <a:ea typeface="Calibri"/>
              <a:cs typeface="Calibri"/>
              <a:sym typeface="Calibri"/>
            </a:endParaRPr>
          </a:p>
        </p:txBody>
      </p:sp>
      <p:sp>
        <p:nvSpPr>
          <p:cNvPr id="527" name="Google Shape;527;p57"/>
          <p:cNvSpPr txBox="1"/>
          <p:nvPr>
            <p:ph type="title"/>
          </p:nvPr>
        </p:nvSpPr>
        <p:spPr>
          <a:xfrm>
            <a:off x="7967590" y="3025100"/>
            <a:ext cx="3852041" cy="1834056"/>
          </a:xfrm>
          <a:prstGeom prst="rect">
            <a:avLst/>
          </a:prstGeom>
          <a:noFill/>
          <a:ln>
            <a:noFill/>
          </a:ln>
        </p:spPr>
        <p:txBody>
          <a:bodyPr anchorCtr="0" anchor="b" bIns="45700" lIns="91425" spcFirstLastPara="1" rIns="91425" wrap="square" tIns="45700">
            <a:normAutofit/>
          </a:bodyPr>
          <a:lstStyle/>
          <a:p>
            <a:pPr indent="0" lvl="0" marL="0" rtl="0" algn="ctr">
              <a:lnSpc>
                <a:spcPct val="90000"/>
              </a:lnSpc>
              <a:spcBef>
                <a:spcPts val="0"/>
              </a:spcBef>
              <a:spcAft>
                <a:spcPts val="0"/>
              </a:spcAft>
              <a:buSzPts val="3200"/>
              <a:buNone/>
            </a:pPr>
            <a:r>
              <a:rPr b="1" lang="lv-LV" sz="4000"/>
              <a:t>Schließen </a:t>
            </a:r>
            <a:br>
              <a:rPr b="1" lang="lv-LV" sz="4000"/>
            </a:br>
            <a:r>
              <a:rPr b="1" lang="lv-LV" sz="4000"/>
              <a:t>den Kontakt</a:t>
            </a:r>
            <a:endParaRPr b="1" sz="4000"/>
          </a:p>
        </p:txBody>
      </p:sp>
      <p:sp>
        <p:nvSpPr>
          <p:cNvPr id="528" name="Google Shape;528;p57"/>
          <p:cNvSpPr txBox="1"/>
          <p:nvPr>
            <p:ph idx="2" type="body"/>
          </p:nvPr>
        </p:nvSpPr>
        <p:spPr>
          <a:xfrm>
            <a:off x="7837340" y="5362418"/>
            <a:ext cx="4330262" cy="683284"/>
          </a:xfrm>
          <a:prstGeom prst="rect">
            <a:avLst/>
          </a:prstGeom>
          <a:noFill/>
          <a:ln>
            <a:noFill/>
          </a:ln>
        </p:spPr>
        <p:txBody>
          <a:bodyPr anchorCtr="0" anchor="t" bIns="45700" lIns="91425" spcFirstLastPara="1" rIns="91425" wrap="square" tIns="45700">
            <a:normAutofit/>
          </a:bodyPr>
          <a:lstStyle/>
          <a:p>
            <a:pPr indent="0" lvl="0" marL="0" rtl="0" algn="ctr">
              <a:lnSpc>
                <a:spcPct val="90000"/>
              </a:lnSpc>
              <a:spcBef>
                <a:spcPts val="0"/>
              </a:spcBef>
              <a:spcAft>
                <a:spcPts val="0"/>
              </a:spcAft>
              <a:buClr>
                <a:schemeClr val="dk1"/>
              </a:buClr>
              <a:buSzPts val="2000"/>
              <a:buNone/>
            </a:pPr>
            <a:r>
              <a:rPr b="1" lang="lv-LV" sz="3200"/>
              <a:t>Phase 5</a:t>
            </a:r>
            <a:endParaRPr b="1" sz="3200"/>
          </a:p>
        </p:txBody>
      </p:sp>
      <p:cxnSp>
        <p:nvCxnSpPr>
          <p:cNvPr id="529" name="Google Shape;529;p57"/>
          <p:cNvCxnSpPr/>
          <p:nvPr/>
        </p:nvCxnSpPr>
        <p:spPr>
          <a:xfrm>
            <a:off x="9480331" y="5123793"/>
            <a:ext cx="935420" cy="0"/>
          </a:xfrm>
          <a:prstGeom prst="straightConnector1">
            <a:avLst/>
          </a:prstGeom>
          <a:noFill/>
          <a:ln cap="sq" cmpd="sng" w="25400">
            <a:solidFill>
              <a:srgbClr val="262626"/>
            </a:solidFill>
            <a:prstDash val="solid"/>
            <a:bevel/>
            <a:headEnd len="sm" w="sm" type="none"/>
            <a:tailEnd len="sm" w="sm" type="none"/>
          </a:ln>
        </p:spPr>
      </p:cxnSp>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1000"/>
                                  </p:stCondLst>
                                  <p:childTnLst>
                                    <p:set>
                                      <p:cBhvr>
                                        <p:cTn dur="1" fill="hold">
                                          <p:stCondLst>
                                            <p:cond delay="0"/>
                                          </p:stCondLst>
                                        </p:cTn>
                                        <p:tgtEl>
                                          <p:spTgt spid="527"/>
                                        </p:tgtEl>
                                        <p:attrNameLst>
                                          <p:attrName>style.visibility</p:attrName>
                                        </p:attrNameLst>
                                      </p:cBhvr>
                                      <p:to>
                                        <p:strVal val="visible"/>
                                      </p:to>
                                    </p:set>
                                    <p:animEffect filter="fade" transition="in">
                                      <p:cBhvr>
                                        <p:cTn dur="700"/>
                                        <p:tgtEl>
                                          <p:spTgt spid="527"/>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33" name="Shape 533"/>
        <p:cNvGrpSpPr/>
        <p:nvPr/>
      </p:nvGrpSpPr>
      <p:grpSpPr>
        <a:xfrm>
          <a:off x="0" y="0"/>
          <a:ext cx="0" cy="0"/>
          <a:chOff x="0" y="0"/>
          <a:chExt cx="0" cy="0"/>
        </a:xfrm>
      </p:grpSpPr>
      <p:pic>
        <p:nvPicPr>
          <p:cNvPr id="534" name="Google Shape;534;g2523f248869_4_222"/>
          <p:cNvPicPr preferRelativeResize="0"/>
          <p:nvPr/>
        </p:nvPicPr>
        <p:blipFill rotWithShape="1">
          <a:blip r:embed="rId3">
            <a:alphaModFix/>
          </a:blip>
          <a:srcRect b="0" l="0" r="4479" t="0"/>
          <a:stretch/>
        </p:blipFill>
        <p:spPr>
          <a:xfrm>
            <a:off x="545900" y="450"/>
            <a:ext cx="11646101" cy="6858000"/>
          </a:xfrm>
          <a:prstGeom prst="rect">
            <a:avLst/>
          </a:prstGeom>
          <a:noFill/>
          <a:ln>
            <a:noFill/>
          </a:ln>
        </p:spPr>
      </p:pic>
      <p:sp>
        <p:nvSpPr>
          <p:cNvPr id="535" name="Google Shape;535;g2523f248869_4_222"/>
          <p:cNvSpPr/>
          <p:nvPr/>
        </p:nvSpPr>
        <p:spPr>
          <a:xfrm>
            <a:off x="0" y="0"/>
            <a:ext cx="2125500" cy="6858000"/>
          </a:xfrm>
          <a:prstGeom prst="rect">
            <a:avLst/>
          </a:prstGeom>
          <a:solidFill>
            <a:srgbClr val="6588BA"/>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36" name="Google Shape;536;g2523f248869_4_222"/>
          <p:cNvSpPr/>
          <p:nvPr/>
        </p:nvSpPr>
        <p:spPr>
          <a:xfrm>
            <a:off x="1312650" y="0"/>
            <a:ext cx="12193588" cy="6858000"/>
          </a:xfrm>
          <a:custGeom>
            <a:rect b="b" l="l" r="r" t="t"/>
            <a:pathLst>
              <a:path extrusionOk="0" h="13716000" w="24387176">
                <a:moveTo>
                  <a:pt x="24387176" y="12222303"/>
                </a:moveTo>
                <a:lnTo>
                  <a:pt x="24387176" y="13716000"/>
                </a:lnTo>
                <a:lnTo>
                  <a:pt x="22463084" y="13716000"/>
                </a:lnTo>
                <a:lnTo>
                  <a:pt x="22749486" y="13551323"/>
                </a:lnTo>
                <a:cubicBezTo>
                  <a:pt x="23287360" y="13224502"/>
                  <a:pt x="23782716" y="12834673"/>
                  <a:pt x="24225308" y="12392081"/>
                </a:cubicBezTo>
                <a:close/>
                <a:moveTo>
                  <a:pt x="18691226" y="4166373"/>
                </a:moveTo>
                <a:cubicBezTo>
                  <a:pt x="17204682" y="4166373"/>
                  <a:pt x="15999598" y="5371457"/>
                  <a:pt x="15999598" y="6858001"/>
                </a:cubicBezTo>
                <a:cubicBezTo>
                  <a:pt x="15999598" y="8344545"/>
                  <a:pt x="17204682" y="9549628"/>
                  <a:pt x="18691226" y="9549628"/>
                </a:cubicBezTo>
                <a:cubicBezTo>
                  <a:pt x="20177772" y="9549628"/>
                  <a:pt x="21382854" y="8344545"/>
                  <a:pt x="21382854" y="6858001"/>
                </a:cubicBezTo>
                <a:cubicBezTo>
                  <a:pt x="21382854" y="5371457"/>
                  <a:pt x="20177772" y="4166373"/>
                  <a:pt x="18691226" y="4166373"/>
                </a:cubicBezTo>
                <a:close/>
                <a:moveTo>
                  <a:pt x="18691224" y="3693179"/>
                </a:moveTo>
                <a:cubicBezTo>
                  <a:pt x="20439104" y="3693179"/>
                  <a:pt x="21856046" y="5110118"/>
                  <a:pt x="21856046" y="6858000"/>
                </a:cubicBezTo>
                <a:cubicBezTo>
                  <a:pt x="21856046" y="8605880"/>
                  <a:pt x="20439104" y="10022819"/>
                  <a:pt x="18691224" y="10022819"/>
                </a:cubicBezTo>
                <a:cubicBezTo>
                  <a:pt x="16943342" y="10022819"/>
                  <a:pt x="15526404" y="8605880"/>
                  <a:pt x="15526404" y="6858000"/>
                </a:cubicBezTo>
                <a:cubicBezTo>
                  <a:pt x="15526404" y="5110118"/>
                  <a:pt x="16943342" y="3693179"/>
                  <a:pt x="18691224" y="3693179"/>
                </a:cubicBezTo>
                <a:close/>
                <a:moveTo>
                  <a:pt x="18691224" y="2366053"/>
                </a:moveTo>
                <a:cubicBezTo>
                  <a:pt x="16210392" y="2366053"/>
                  <a:pt x="14199278" y="4377166"/>
                  <a:pt x="14199278" y="6858000"/>
                </a:cubicBezTo>
                <a:cubicBezTo>
                  <a:pt x="14199278" y="9338833"/>
                  <a:pt x="16210392" y="11349947"/>
                  <a:pt x="18691224" y="11349947"/>
                </a:cubicBezTo>
                <a:cubicBezTo>
                  <a:pt x="21172058" y="11349947"/>
                  <a:pt x="23183172" y="9338833"/>
                  <a:pt x="23183172" y="6858000"/>
                </a:cubicBezTo>
                <a:cubicBezTo>
                  <a:pt x="23183172" y="4377166"/>
                  <a:pt x="21172058" y="2366053"/>
                  <a:pt x="18691224" y="2366053"/>
                </a:cubicBezTo>
                <a:close/>
                <a:moveTo>
                  <a:pt x="18691224" y="1894045"/>
                </a:moveTo>
                <a:cubicBezTo>
                  <a:pt x="21432744" y="1894045"/>
                  <a:pt x="23655184" y="4116483"/>
                  <a:pt x="23655184" y="6858000"/>
                </a:cubicBezTo>
                <a:cubicBezTo>
                  <a:pt x="23655184" y="9599516"/>
                  <a:pt x="21432744" y="11821956"/>
                  <a:pt x="18691224" y="11821956"/>
                </a:cubicBezTo>
                <a:cubicBezTo>
                  <a:pt x="15949708" y="11821956"/>
                  <a:pt x="13727269" y="9599516"/>
                  <a:pt x="13727269" y="6858000"/>
                </a:cubicBezTo>
                <a:cubicBezTo>
                  <a:pt x="13727269" y="4116483"/>
                  <a:pt x="15949708" y="1894045"/>
                  <a:pt x="18691224" y="1894045"/>
                </a:cubicBezTo>
                <a:close/>
                <a:moveTo>
                  <a:pt x="22463084" y="0"/>
                </a:moveTo>
                <a:lnTo>
                  <a:pt x="24387176" y="0"/>
                </a:lnTo>
                <a:lnTo>
                  <a:pt x="24387176" y="1493697"/>
                </a:lnTo>
                <a:lnTo>
                  <a:pt x="24225308" y="1323919"/>
                </a:lnTo>
                <a:cubicBezTo>
                  <a:pt x="23782716" y="881327"/>
                  <a:pt x="23287360" y="491498"/>
                  <a:pt x="22749486" y="164678"/>
                </a:cubicBezTo>
                <a:close/>
                <a:moveTo>
                  <a:pt x="0" y="0"/>
                </a:moveTo>
                <a:lnTo>
                  <a:pt x="14919367" y="0"/>
                </a:lnTo>
                <a:lnTo>
                  <a:pt x="14632965" y="164678"/>
                </a:lnTo>
                <a:cubicBezTo>
                  <a:pt x="12373892" y="1537324"/>
                  <a:pt x="10864851" y="4021434"/>
                  <a:pt x="10864851" y="6858000"/>
                </a:cubicBezTo>
                <a:cubicBezTo>
                  <a:pt x="10864851" y="9694566"/>
                  <a:pt x="12373892" y="12178677"/>
                  <a:pt x="14632965" y="13551323"/>
                </a:cubicBezTo>
                <a:lnTo>
                  <a:pt x="14919367" y="13716000"/>
                </a:lnTo>
                <a:lnTo>
                  <a:pt x="0" y="13716000"/>
                </a:lnTo>
                <a:close/>
              </a:path>
            </a:pathLst>
          </a:custGeom>
          <a:solidFill>
            <a:srgbClr val="6588BA"/>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900"/>
              <a:buFont typeface="Calibri"/>
              <a:buNone/>
            </a:pPr>
            <a:r>
              <a:t/>
            </a:r>
            <a:endParaRPr b="0" i="0" sz="900" u="none" cap="none" strike="noStrike">
              <a:solidFill>
                <a:srgbClr val="FFFFFF"/>
              </a:solidFill>
              <a:latin typeface="Calibri"/>
              <a:ea typeface="Calibri"/>
              <a:cs typeface="Calibri"/>
              <a:sym typeface="Calibri"/>
            </a:endParaRPr>
          </a:p>
        </p:txBody>
      </p:sp>
      <p:sp>
        <p:nvSpPr>
          <p:cNvPr id="537" name="Google Shape;537;g2523f248869_4_222"/>
          <p:cNvSpPr txBox="1"/>
          <p:nvPr>
            <p:ph idx="12" type="sldNum"/>
          </p:nvPr>
        </p:nvSpPr>
        <p:spPr>
          <a:xfrm>
            <a:off x="8610600" y="6356350"/>
            <a:ext cx="2743200" cy="365100"/>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SzPts val="1200"/>
              <a:buNone/>
            </a:pPr>
            <a:fld id="{00000000-1234-1234-1234-123412341234}" type="slidenum">
              <a:rPr lang="lv-LV"/>
              <a:t>‹#›</a:t>
            </a:fld>
            <a:endParaRPr/>
          </a:p>
        </p:txBody>
      </p:sp>
      <p:sp>
        <p:nvSpPr>
          <p:cNvPr id="538" name="Google Shape;538;g2523f248869_4_222"/>
          <p:cNvSpPr txBox="1"/>
          <p:nvPr>
            <p:ph type="title"/>
          </p:nvPr>
        </p:nvSpPr>
        <p:spPr>
          <a:xfrm>
            <a:off x="965250" y="1374813"/>
            <a:ext cx="10183500" cy="73500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Calibri"/>
              <a:buNone/>
            </a:pPr>
            <a:r>
              <a:rPr b="1" lang="lv-LV" sz="4000">
                <a:solidFill>
                  <a:srgbClr val="2B3E85"/>
                </a:solidFill>
              </a:rPr>
              <a:t>Teamaufgabe</a:t>
            </a:r>
            <a:endParaRPr b="1" sz="4000">
              <a:solidFill>
                <a:srgbClr val="2B3E85"/>
              </a:solidFill>
            </a:endParaRPr>
          </a:p>
        </p:txBody>
      </p:sp>
      <p:sp>
        <p:nvSpPr>
          <p:cNvPr id="539" name="Google Shape;539;g2523f248869_4_222"/>
          <p:cNvSpPr txBox="1"/>
          <p:nvPr>
            <p:ph idx="1" type="body"/>
          </p:nvPr>
        </p:nvSpPr>
        <p:spPr>
          <a:xfrm>
            <a:off x="965250" y="2191900"/>
            <a:ext cx="5696400" cy="4267500"/>
          </a:xfrm>
          <a:prstGeom prst="rect">
            <a:avLst/>
          </a:prstGeom>
          <a:noFill/>
          <a:ln>
            <a:noFill/>
          </a:ln>
        </p:spPr>
        <p:txBody>
          <a:bodyPr anchorCtr="0" anchor="t" bIns="45700" lIns="91425" spcFirstLastPara="1" rIns="91425" wrap="square" tIns="45700">
            <a:normAutofit/>
          </a:bodyPr>
          <a:lstStyle/>
          <a:p>
            <a:pPr indent="0" lvl="0" marL="0" rtl="0" algn="l">
              <a:lnSpc>
                <a:spcPct val="80000"/>
              </a:lnSpc>
              <a:spcBef>
                <a:spcPts val="0"/>
              </a:spcBef>
              <a:spcAft>
                <a:spcPts val="0"/>
              </a:spcAft>
              <a:buClr>
                <a:schemeClr val="dk1"/>
              </a:buClr>
              <a:buSzPts val="1800"/>
              <a:buFont typeface="Arial"/>
              <a:buNone/>
            </a:pPr>
            <a:r>
              <a:rPr lang="lv-LV" sz="3100">
                <a:solidFill>
                  <a:schemeClr val="lt1"/>
                </a:solidFill>
              </a:rPr>
              <a:t>Erstellen Sie eine Nachricht über </a:t>
            </a:r>
            <a:br>
              <a:rPr lang="lv-LV" sz="3100">
                <a:solidFill>
                  <a:schemeClr val="lt1"/>
                </a:solidFill>
              </a:rPr>
            </a:br>
            <a:r>
              <a:rPr lang="lv-LV" sz="3100">
                <a:solidFill>
                  <a:schemeClr val="lt1"/>
                </a:solidFill>
              </a:rPr>
              <a:t>die schwierige Situation unter Verwendung </a:t>
            </a:r>
            <a:br>
              <a:rPr lang="lv-LV" sz="3100">
                <a:solidFill>
                  <a:schemeClr val="lt1"/>
                </a:solidFill>
              </a:rPr>
            </a:br>
            <a:r>
              <a:rPr lang="lv-LV" sz="3100">
                <a:solidFill>
                  <a:schemeClr val="lt1"/>
                </a:solidFill>
              </a:rPr>
              <a:t>alle Elemente:</a:t>
            </a:r>
            <a:endParaRPr sz="3100">
              <a:solidFill>
                <a:schemeClr val="lt1"/>
              </a:solidFill>
            </a:endParaRPr>
          </a:p>
          <a:p>
            <a:pPr indent="-228600" lvl="0" marL="228600" rtl="0" algn="l">
              <a:lnSpc>
                <a:spcPct val="90000"/>
              </a:lnSpc>
              <a:spcBef>
                <a:spcPts val="1600"/>
              </a:spcBef>
              <a:spcAft>
                <a:spcPts val="0"/>
              </a:spcAft>
              <a:buClr>
                <a:srgbClr val="31538F"/>
              </a:buClr>
              <a:buSzPts val="2800"/>
              <a:buChar char="❏"/>
            </a:pPr>
            <a:r>
              <a:rPr lang="lv-LV" sz="2800">
                <a:solidFill>
                  <a:schemeClr val="lt1"/>
                </a:solidFill>
              </a:rPr>
              <a:t> Ihre Beobachtungen</a:t>
            </a:r>
            <a:endParaRPr sz="2800">
              <a:solidFill>
                <a:schemeClr val="lt1"/>
              </a:solidFill>
            </a:endParaRPr>
          </a:p>
          <a:p>
            <a:pPr indent="-228600" lvl="0" marL="228600" rtl="0" algn="l">
              <a:lnSpc>
                <a:spcPct val="115000"/>
              </a:lnSpc>
              <a:spcBef>
                <a:spcPts val="500"/>
              </a:spcBef>
              <a:spcAft>
                <a:spcPts val="0"/>
              </a:spcAft>
              <a:buClr>
                <a:srgbClr val="31538F"/>
              </a:buClr>
              <a:buSzPts val="2800"/>
              <a:buChar char="❏"/>
            </a:pPr>
            <a:r>
              <a:rPr lang="lv-LV" sz="2800">
                <a:solidFill>
                  <a:schemeClr val="lt1"/>
                </a:solidFill>
              </a:rPr>
              <a:t> Ihre Gedanken</a:t>
            </a:r>
            <a:endParaRPr sz="2800">
              <a:solidFill>
                <a:schemeClr val="lt1"/>
              </a:solidFill>
            </a:endParaRPr>
          </a:p>
          <a:p>
            <a:pPr indent="-228600" lvl="0" marL="228600" rtl="0" algn="l">
              <a:lnSpc>
                <a:spcPct val="115000"/>
              </a:lnSpc>
              <a:spcBef>
                <a:spcPts val="500"/>
              </a:spcBef>
              <a:spcAft>
                <a:spcPts val="0"/>
              </a:spcAft>
              <a:buClr>
                <a:srgbClr val="31538F"/>
              </a:buClr>
              <a:buSzPts val="2800"/>
              <a:buChar char="❏"/>
            </a:pPr>
            <a:r>
              <a:rPr lang="lv-LV" sz="2800">
                <a:solidFill>
                  <a:schemeClr val="lt1"/>
                </a:solidFill>
              </a:rPr>
              <a:t> Deine Gefühle</a:t>
            </a:r>
            <a:endParaRPr sz="2800">
              <a:solidFill>
                <a:schemeClr val="lt1"/>
              </a:solidFill>
            </a:endParaRPr>
          </a:p>
          <a:p>
            <a:pPr indent="-228600" lvl="0" marL="228600" rtl="0" algn="l">
              <a:lnSpc>
                <a:spcPct val="115000"/>
              </a:lnSpc>
              <a:spcBef>
                <a:spcPts val="500"/>
              </a:spcBef>
              <a:spcAft>
                <a:spcPts val="0"/>
              </a:spcAft>
              <a:buClr>
                <a:srgbClr val="31538F"/>
              </a:buClr>
              <a:buSzPts val="2800"/>
              <a:buChar char="❏"/>
            </a:pPr>
            <a:r>
              <a:rPr lang="lv-LV" sz="2800">
                <a:solidFill>
                  <a:schemeClr val="lt1"/>
                </a:solidFill>
              </a:rPr>
              <a:t> Ihr Bedarf</a:t>
            </a:r>
            <a:endParaRPr sz="2800">
              <a:solidFill>
                <a:schemeClr val="lt1"/>
              </a:solidFill>
            </a:endParaRPr>
          </a:p>
        </p:txBody>
      </p:sp>
      <p:cxnSp>
        <p:nvCxnSpPr>
          <p:cNvPr id="540" name="Google Shape;540;g2523f248869_4_222"/>
          <p:cNvCxnSpPr/>
          <p:nvPr/>
        </p:nvCxnSpPr>
        <p:spPr>
          <a:xfrm>
            <a:off x="1047000" y="2087913"/>
            <a:ext cx="5249400" cy="0"/>
          </a:xfrm>
          <a:prstGeom prst="straightConnector1">
            <a:avLst/>
          </a:prstGeom>
          <a:noFill/>
          <a:ln cap="flat" cmpd="sng" w="9525">
            <a:solidFill>
              <a:srgbClr val="2B3E85"/>
            </a:solidFill>
            <a:prstDash val="solid"/>
            <a:round/>
            <a:headEnd len="sm" w="sm" type="none"/>
            <a:tailEnd len="sm" w="sm" type="none"/>
          </a:ln>
        </p:spPr>
      </p:cxnSp>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44" name="Shape 544"/>
        <p:cNvGrpSpPr/>
        <p:nvPr/>
      </p:nvGrpSpPr>
      <p:grpSpPr>
        <a:xfrm>
          <a:off x="0" y="0"/>
          <a:ext cx="0" cy="0"/>
          <a:chOff x="0" y="0"/>
          <a:chExt cx="0" cy="0"/>
        </a:xfrm>
      </p:grpSpPr>
      <p:pic>
        <p:nvPicPr>
          <p:cNvPr id="545" name="Google Shape;545;p59"/>
          <p:cNvPicPr preferRelativeResize="0"/>
          <p:nvPr/>
        </p:nvPicPr>
        <p:blipFill rotWithShape="1">
          <a:blip r:embed="rId3">
            <a:alphaModFix/>
          </a:blip>
          <a:srcRect b="0" l="0" r="0" t="0"/>
          <a:stretch/>
        </p:blipFill>
        <p:spPr>
          <a:xfrm>
            <a:off x="0" y="-346676"/>
            <a:ext cx="12191999" cy="6324599"/>
          </a:xfrm>
          <a:prstGeom prst="rect">
            <a:avLst/>
          </a:prstGeom>
          <a:noFill/>
          <a:ln>
            <a:noFill/>
          </a:ln>
        </p:spPr>
      </p:pic>
      <p:grpSp>
        <p:nvGrpSpPr>
          <p:cNvPr id="546" name="Google Shape;546;p59"/>
          <p:cNvGrpSpPr/>
          <p:nvPr/>
        </p:nvGrpSpPr>
        <p:grpSpPr>
          <a:xfrm>
            <a:off x="1236" y="4762830"/>
            <a:ext cx="12189238" cy="1828789"/>
            <a:chOff x="-305" y="3144820"/>
            <a:chExt cx="9182100" cy="1551136"/>
          </a:xfrm>
        </p:grpSpPr>
        <p:sp>
          <p:nvSpPr>
            <p:cNvPr id="547" name="Google Shape;547;p59"/>
            <p:cNvSpPr/>
            <p:nvPr/>
          </p:nvSpPr>
          <p:spPr>
            <a:xfrm>
              <a:off x="-305" y="3676854"/>
              <a:ext cx="9182100" cy="1019102"/>
            </a:xfrm>
            <a:custGeom>
              <a:rect b="b" l="l" r="r" t="t"/>
              <a:pathLst>
                <a:path extrusionOk="0" h="1019102" w="9182100">
                  <a:moveTo>
                    <a:pt x="0" y="1019102"/>
                  </a:moveTo>
                  <a:lnTo>
                    <a:pt x="9182100" y="1019102"/>
                  </a:lnTo>
                  <a:lnTo>
                    <a:pt x="9182100" y="273009"/>
                  </a:lnTo>
                  <a:cubicBezTo>
                    <a:pt x="9143429" y="275485"/>
                    <a:pt x="9104662" y="277200"/>
                    <a:pt x="9065895" y="278343"/>
                  </a:cubicBezTo>
                  <a:cubicBezTo>
                    <a:pt x="8798243" y="285201"/>
                    <a:pt x="8529066" y="277009"/>
                    <a:pt x="8261890" y="257769"/>
                  </a:cubicBezTo>
                  <a:cubicBezTo>
                    <a:pt x="8187024" y="251863"/>
                    <a:pt x="8112443" y="245386"/>
                    <a:pt x="8038624" y="235956"/>
                  </a:cubicBezTo>
                  <a:cubicBezTo>
                    <a:pt x="7980140" y="228051"/>
                    <a:pt x="7920228" y="219002"/>
                    <a:pt x="7862221" y="213097"/>
                  </a:cubicBezTo>
                  <a:cubicBezTo>
                    <a:pt x="7322439" y="159280"/>
                    <a:pt x="6780943" y="130991"/>
                    <a:pt x="6238780" y="126419"/>
                  </a:cubicBezTo>
                  <a:cubicBezTo>
                    <a:pt x="6102477" y="126324"/>
                    <a:pt x="5964745" y="128800"/>
                    <a:pt x="5828729" y="142421"/>
                  </a:cubicBezTo>
                  <a:cubicBezTo>
                    <a:pt x="5624703" y="162328"/>
                    <a:pt x="5429441" y="202048"/>
                    <a:pt x="5227606" y="219764"/>
                  </a:cubicBezTo>
                  <a:cubicBezTo>
                    <a:pt x="4950238" y="245767"/>
                    <a:pt x="4670393" y="228527"/>
                    <a:pt x="4394359" y="190713"/>
                  </a:cubicBezTo>
                  <a:cubicBezTo>
                    <a:pt x="4193381" y="163090"/>
                    <a:pt x="3988880" y="147755"/>
                    <a:pt x="3789236" y="107655"/>
                  </a:cubicBezTo>
                  <a:cubicBezTo>
                    <a:pt x="3660743" y="85271"/>
                    <a:pt x="3520249" y="51648"/>
                    <a:pt x="3391567" y="30502"/>
                  </a:cubicBezTo>
                  <a:cubicBezTo>
                    <a:pt x="2990469" y="-28553"/>
                    <a:pt x="2579370" y="5928"/>
                    <a:pt x="2180177" y="67745"/>
                  </a:cubicBezTo>
                  <a:cubicBezTo>
                    <a:pt x="1965198" y="103273"/>
                    <a:pt x="1751648" y="146136"/>
                    <a:pt x="1543336" y="209953"/>
                  </a:cubicBezTo>
                  <a:cubicBezTo>
                    <a:pt x="1456087" y="238528"/>
                    <a:pt x="1365885" y="264627"/>
                    <a:pt x="1276731" y="286439"/>
                  </a:cubicBezTo>
                  <a:cubicBezTo>
                    <a:pt x="1001173" y="335398"/>
                    <a:pt x="716471" y="346923"/>
                    <a:pt x="441293" y="292345"/>
                  </a:cubicBezTo>
                  <a:cubicBezTo>
                    <a:pt x="285655" y="263198"/>
                    <a:pt x="143923" y="198237"/>
                    <a:pt x="0" y="135563"/>
                  </a:cubicBezTo>
                  <a:lnTo>
                    <a:pt x="0" y="1019102"/>
                  </a:lnTo>
                  <a:close/>
                </a:path>
              </a:pathLst>
            </a:custGeom>
            <a:solidFill>
              <a:schemeClr val="lt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548" name="Google Shape;548;p59"/>
            <p:cNvSpPr/>
            <p:nvPr/>
          </p:nvSpPr>
          <p:spPr>
            <a:xfrm>
              <a:off x="-305" y="3144820"/>
              <a:ext cx="9182100" cy="932744"/>
            </a:xfrm>
            <a:custGeom>
              <a:rect b="b" l="l" r="r" t="t"/>
              <a:pathLst>
                <a:path extrusionOk="0" h="932744" w="9182100">
                  <a:moveTo>
                    <a:pt x="9182100" y="396420"/>
                  </a:moveTo>
                  <a:cubicBezTo>
                    <a:pt x="9156097" y="395182"/>
                    <a:pt x="9129999" y="393753"/>
                    <a:pt x="9103805" y="392229"/>
                  </a:cubicBezTo>
                  <a:cubicBezTo>
                    <a:pt x="8974169" y="384419"/>
                    <a:pt x="8843105" y="372989"/>
                    <a:pt x="8712422" y="359749"/>
                  </a:cubicBezTo>
                  <a:cubicBezTo>
                    <a:pt x="8581739" y="346319"/>
                    <a:pt x="8451056" y="331269"/>
                    <a:pt x="8322755" y="313362"/>
                  </a:cubicBezTo>
                  <a:cubicBezTo>
                    <a:pt x="8258747" y="304695"/>
                    <a:pt x="8195120" y="294979"/>
                    <a:pt x="8134826" y="283930"/>
                  </a:cubicBezTo>
                  <a:cubicBezTo>
                    <a:pt x="8119872" y="281168"/>
                    <a:pt x="8105013" y="278501"/>
                    <a:pt x="8090916" y="275643"/>
                  </a:cubicBezTo>
                  <a:lnTo>
                    <a:pt x="8069485" y="271262"/>
                  </a:lnTo>
                  <a:lnTo>
                    <a:pt x="8041862" y="266595"/>
                  </a:lnTo>
                  <a:cubicBezTo>
                    <a:pt x="8023574" y="263547"/>
                    <a:pt x="8004524" y="260213"/>
                    <a:pt x="7986903" y="257546"/>
                  </a:cubicBezTo>
                  <a:lnTo>
                    <a:pt x="7934230" y="249640"/>
                  </a:lnTo>
                  <a:cubicBezTo>
                    <a:pt x="7864221" y="239258"/>
                    <a:pt x="7795832" y="230209"/>
                    <a:pt x="7727537" y="221922"/>
                  </a:cubicBezTo>
                  <a:lnTo>
                    <a:pt x="7625239" y="209730"/>
                  </a:lnTo>
                  <a:lnTo>
                    <a:pt x="7523227" y="198110"/>
                  </a:lnTo>
                  <a:cubicBezTo>
                    <a:pt x="7387209" y="183060"/>
                    <a:pt x="7251573" y="170392"/>
                    <a:pt x="7115651" y="158010"/>
                  </a:cubicBezTo>
                  <a:cubicBezTo>
                    <a:pt x="6979730" y="146580"/>
                    <a:pt x="6843522" y="135721"/>
                    <a:pt x="6706839" y="126958"/>
                  </a:cubicBezTo>
                  <a:lnTo>
                    <a:pt x="6604064" y="120862"/>
                  </a:lnTo>
                  <a:cubicBezTo>
                    <a:pt x="6569869" y="118767"/>
                    <a:pt x="6535484" y="116862"/>
                    <a:pt x="6501003" y="115338"/>
                  </a:cubicBezTo>
                  <a:lnTo>
                    <a:pt x="6397467" y="110385"/>
                  </a:lnTo>
                  <a:lnTo>
                    <a:pt x="6293168" y="106860"/>
                  </a:lnTo>
                  <a:cubicBezTo>
                    <a:pt x="6222969" y="105146"/>
                    <a:pt x="6152769" y="103527"/>
                    <a:pt x="6079712" y="103908"/>
                  </a:cubicBezTo>
                  <a:cubicBezTo>
                    <a:pt x="6061710" y="103908"/>
                    <a:pt x="6043708" y="103812"/>
                    <a:pt x="6024563" y="104479"/>
                  </a:cubicBezTo>
                  <a:cubicBezTo>
                    <a:pt x="6005703" y="104955"/>
                    <a:pt x="5986844" y="105527"/>
                    <a:pt x="5968080" y="106479"/>
                  </a:cubicBezTo>
                  <a:cubicBezTo>
                    <a:pt x="5930456" y="108003"/>
                    <a:pt x="5893023" y="110385"/>
                    <a:pt x="5855875" y="113242"/>
                  </a:cubicBezTo>
                  <a:cubicBezTo>
                    <a:pt x="5706904" y="124577"/>
                    <a:pt x="5565934" y="145151"/>
                    <a:pt x="5439251" y="160105"/>
                  </a:cubicBezTo>
                  <a:cubicBezTo>
                    <a:pt x="5311902" y="175536"/>
                    <a:pt x="5194745" y="184680"/>
                    <a:pt x="5075396" y="186585"/>
                  </a:cubicBezTo>
                  <a:cubicBezTo>
                    <a:pt x="4956429" y="188490"/>
                    <a:pt x="4835748" y="182775"/>
                    <a:pt x="4712780" y="171249"/>
                  </a:cubicBezTo>
                  <a:lnTo>
                    <a:pt x="4666679" y="166773"/>
                  </a:lnTo>
                  <a:lnTo>
                    <a:pt x="4620292" y="161629"/>
                  </a:lnTo>
                  <a:cubicBezTo>
                    <a:pt x="4604862" y="160010"/>
                    <a:pt x="4589336" y="157914"/>
                    <a:pt x="4573810" y="156009"/>
                  </a:cubicBezTo>
                  <a:lnTo>
                    <a:pt x="4550569" y="153057"/>
                  </a:lnTo>
                  <a:lnTo>
                    <a:pt x="4538948" y="151628"/>
                  </a:lnTo>
                  <a:lnTo>
                    <a:pt x="4526566" y="149913"/>
                  </a:lnTo>
                  <a:lnTo>
                    <a:pt x="4327779" y="122862"/>
                  </a:lnTo>
                  <a:lnTo>
                    <a:pt x="3929729" y="68189"/>
                  </a:lnTo>
                  <a:lnTo>
                    <a:pt x="3729133" y="41900"/>
                  </a:lnTo>
                  <a:lnTo>
                    <a:pt x="3628930" y="28946"/>
                  </a:lnTo>
                  <a:lnTo>
                    <a:pt x="3573399" y="22278"/>
                  </a:lnTo>
                  <a:cubicBezTo>
                    <a:pt x="3554445" y="19992"/>
                    <a:pt x="3535585" y="17992"/>
                    <a:pt x="3516916" y="16468"/>
                  </a:cubicBezTo>
                  <a:cubicBezTo>
                    <a:pt x="3366611" y="2752"/>
                    <a:pt x="3219736" y="-2010"/>
                    <a:pt x="3074670" y="752"/>
                  </a:cubicBezTo>
                  <a:cubicBezTo>
                    <a:pt x="3002280" y="2181"/>
                    <a:pt x="2930176" y="4467"/>
                    <a:pt x="2858738" y="8753"/>
                  </a:cubicBezTo>
                  <a:cubicBezTo>
                    <a:pt x="2787206" y="13039"/>
                    <a:pt x="2716149" y="18754"/>
                    <a:pt x="2645474" y="25326"/>
                  </a:cubicBezTo>
                  <a:cubicBezTo>
                    <a:pt x="2362581" y="52473"/>
                    <a:pt x="2085975" y="97145"/>
                    <a:pt x="1810798" y="158010"/>
                  </a:cubicBezTo>
                  <a:cubicBezTo>
                    <a:pt x="1741837" y="173345"/>
                    <a:pt x="1673066" y="189442"/>
                    <a:pt x="1602772" y="208111"/>
                  </a:cubicBezTo>
                  <a:lnTo>
                    <a:pt x="1548860" y="222780"/>
                  </a:lnTo>
                  <a:lnTo>
                    <a:pt x="1501331" y="236115"/>
                  </a:lnTo>
                  <a:cubicBezTo>
                    <a:pt x="1471327" y="244497"/>
                    <a:pt x="1441228" y="253450"/>
                    <a:pt x="1411224" y="260880"/>
                  </a:cubicBezTo>
                  <a:cubicBezTo>
                    <a:pt x="1291209" y="293074"/>
                    <a:pt x="1170813" y="318982"/>
                    <a:pt x="1050893" y="338032"/>
                  </a:cubicBezTo>
                  <a:cubicBezTo>
                    <a:pt x="990790" y="347557"/>
                    <a:pt x="931069" y="354796"/>
                    <a:pt x="871252" y="360511"/>
                  </a:cubicBezTo>
                  <a:cubicBezTo>
                    <a:pt x="841438" y="362702"/>
                    <a:pt x="811530" y="365559"/>
                    <a:pt x="781812" y="366512"/>
                  </a:cubicBezTo>
                  <a:cubicBezTo>
                    <a:pt x="751904" y="368512"/>
                    <a:pt x="722376" y="368893"/>
                    <a:pt x="692563" y="369655"/>
                  </a:cubicBezTo>
                  <a:cubicBezTo>
                    <a:pt x="633222" y="370036"/>
                    <a:pt x="574167" y="368131"/>
                    <a:pt x="515017" y="363940"/>
                  </a:cubicBezTo>
                  <a:cubicBezTo>
                    <a:pt x="455867" y="359749"/>
                    <a:pt x="397097" y="351748"/>
                    <a:pt x="337661" y="341937"/>
                  </a:cubicBezTo>
                  <a:cubicBezTo>
                    <a:pt x="278225" y="331936"/>
                    <a:pt x="218599" y="318696"/>
                    <a:pt x="156972" y="303456"/>
                  </a:cubicBezTo>
                  <a:cubicBezTo>
                    <a:pt x="106680" y="290883"/>
                    <a:pt x="55150" y="276405"/>
                    <a:pt x="0" y="261642"/>
                  </a:cubicBezTo>
                  <a:lnTo>
                    <a:pt x="0" y="713412"/>
                  </a:lnTo>
                  <a:cubicBezTo>
                    <a:pt x="3048" y="714841"/>
                    <a:pt x="6096" y="716270"/>
                    <a:pt x="9144" y="717699"/>
                  </a:cubicBezTo>
                  <a:cubicBezTo>
                    <a:pt x="74295" y="747798"/>
                    <a:pt x="142875" y="775896"/>
                    <a:pt x="213360" y="801042"/>
                  </a:cubicBezTo>
                  <a:cubicBezTo>
                    <a:pt x="354521" y="851715"/>
                    <a:pt x="503873" y="887244"/>
                    <a:pt x="653510" y="908199"/>
                  </a:cubicBezTo>
                  <a:cubicBezTo>
                    <a:pt x="803338" y="928773"/>
                    <a:pt x="953929" y="935631"/>
                    <a:pt x="1101947" y="930773"/>
                  </a:cubicBezTo>
                  <a:cubicBezTo>
                    <a:pt x="1250252" y="926582"/>
                    <a:pt x="1396365" y="911437"/>
                    <a:pt x="1540002" y="889434"/>
                  </a:cubicBezTo>
                  <a:cubicBezTo>
                    <a:pt x="1576197" y="884386"/>
                    <a:pt x="1611535" y="877433"/>
                    <a:pt x="1647158" y="871242"/>
                  </a:cubicBezTo>
                  <a:lnTo>
                    <a:pt x="1698117" y="862193"/>
                  </a:lnTo>
                  <a:lnTo>
                    <a:pt x="1742789" y="854668"/>
                  </a:lnTo>
                  <a:cubicBezTo>
                    <a:pt x="1804035" y="845048"/>
                    <a:pt x="1867472" y="835428"/>
                    <a:pt x="1931003" y="826950"/>
                  </a:cubicBezTo>
                  <a:cubicBezTo>
                    <a:pt x="2058353" y="810282"/>
                    <a:pt x="2186750" y="795327"/>
                    <a:pt x="2314861" y="783897"/>
                  </a:cubicBezTo>
                  <a:cubicBezTo>
                    <a:pt x="2378964" y="778087"/>
                    <a:pt x="2442972" y="772467"/>
                    <a:pt x="2506885" y="768086"/>
                  </a:cubicBezTo>
                  <a:cubicBezTo>
                    <a:pt x="2538794" y="765990"/>
                    <a:pt x="2570798" y="763800"/>
                    <a:pt x="2602611" y="762085"/>
                  </a:cubicBezTo>
                  <a:cubicBezTo>
                    <a:pt x="2634520" y="760180"/>
                    <a:pt x="2666333" y="758370"/>
                    <a:pt x="2698052" y="756846"/>
                  </a:cubicBezTo>
                  <a:cubicBezTo>
                    <a:pt x="2761583" y="753894"/>
                    <a:pt x="2825020" y="751703"/>
                    <a:pt x="2887980" y="750846"/>
                  </a:cubicBezTo>
                  <a:cubicBezTo>
                    <a:pt x="2951036" y="749417"/>
                    <a:pt x="3013615" y="749322"/>
                    <a:pt x="3075813" y="750179"/>
                  </a:cubicBezTo>
                  <a:cubicBezTo>
                    <a:pt x="3106865" y="750846"/>
                    <a:pt x="3137916" y="751417"/>
                    <a:pt x="3168587" y="752751"/>
                  </a:cubicBezTo>
                  <a:cubicBezTo>
                    <a:pt x="3199448" y="753703"/>
                    <a:pt x="3229928" y="755227"/>
                    <a:pt x="3260408" y="756656"/>
                  </a:cubicBezTo>
                  <a:cubicBezTo>
                    <a:pt x="3320987" y="760466"/>
                    <a:pt x="3381470" y="764562"/>
                    <a:pt x="3440049" y="771610"/>
                  </a:cubicBezTo>
                  <a:cubicBezTo>
                    <a:pt x="3454908" y="773039"/>
                    <a:pt x="3469386" y="775039"/>
                    <a:pt x="3483864" y="776849"/>
                  </a:cubicBezTo>
                  <a:lnTo>
                    <a:pt x="3528536" y="782469"/>
                  </a:lnTo>
                  <a:lnTo>
                    <a:pt x="3628549" y="796089"/>
                  </a:lnTo>
                  <a:lnTo>
                    <a:pt x="3828574" y="823140"/>
                  </a:lnTo>
                  <a:cubicBezTo>
                    <a:pt x="3962019" y="840190"/>
                    <a:pt x="4095750" y="858573"/>
                    <a:pt x="4231196" y="874099"/>
                  </a:cubicBezTo>
                  <a:lnTo>
                    <a:pt x="4433126" y="897435"/>
                  </a:lnTo>
                  <a:lnTo>
                    <a:pt x="4485990" y="903246"/>
                  </a:lnTo>
                  <a:cubicBezTo>
                    <a:pt x="4503897" y="905151"/>
                    <a:pt x="4521708" y="907341"/>
                    <a:pt x="4539806" y="908961"/>
                  </a:cubicBezTo>
                  <a:lnTo>
                    <a:pt x="4593908" y="914199"/>
                  </a:lnTo>
                  <a:lnTo>
                    <a:pt x="4648296" y="918771"/>
                  </a:lnTo>
                  <a:cubicBezTo>
                    <a:pt x="4793456" y="930392"/>
                    <a:pt x="4942237" y="935631"/>
                    <a:pt x="5092446" y="931154"/>
                  </a:cubicBezTo>
                  <a:cubicBezTo>
                    <a:pt x="5242274" y="927249"/>
                    <a:pt x="5393627" y="911437"/>
                    <a:pt x="5533168" y="891816"/>
                  </a:cubicBezTo>
                  <a:cubicBezTo>
                    <a:pt x="5673471" y="872289"/>
                    <a:pt x="5798820" y="851906"/>
                    <a:pt x="5918169" y="840666"/>
                  </a:cubicBezTo>
                  <a:cubicBezTo>
                    <a:pt x="5948077" y="837809"/>
                    <a:pt x="5977795" y="835237"/>
                    <a:pt x="6007323" y="833237"/>
                  </a:cubicBezTo>
                  <a:cubicBezTo>
                    <a:pt x="6022086" y="832094"/>
                    <a:pt x="6036945" y="831332"/>
                    <a:pt x="6051709" y="830570"/>
                  </a:cubicBezTo>
                  <a:lnTo>
                    <a:pt x="6097429" y="828379"/>
                  </a:lnTo>
                  <a:cubicBezTo>
                    <a:pt x="6158960" y="825236"/>
                    <a:pt x="6223445" y="823807"/>
                    <a:pt x="6287834" y="822569"/>
                  </a:cubicBezTo>
                  <a:cubicBezTo>
                    <a:pt x="6417374" y="820664"/>
                    <a:pt x="6549485" y="820188"/>
                    <a:pt x="6681597" y="821235"/>
                  </a:cubicBezTo>
                  <a:cubicBezTo>
                    <a:pt x="6813899" y="822378"/>
                    <a:pt x="6946773" y="823617"/>
                    <a:pt x="7079647" y="826569"/>
                  </a:cubicBezTo>
                  <a:cubicBezTo>
                    <a:pt x="7212520" y="828951"/>
                    <a:pt x="7345585" y="831903"/>
                    <a:pt x="7478173" y="836094"/>
                  </a:cubicBezTo>
                  <a:cubicBezTo>
                    <a:pt x="7610475" y="839714"/>
                    <a:pt x="7743539" y="844953"/>
                    <a:pt x="7871937" y="851430"/>
                  </a:cubicBezTo>
                  <a:lnTo>
                    <a:pt x="7919657" y="854097"/>
                  </a:lnTo>
                  <a:cubicBezTo>
                    <a:pt x="7935564" y="854954"/>
                    <a:pt x="7949756" y="856192"/>
                    <a:pt x="7964901" y="857240"/>
                  </a:cubicBezTo>
                  <a:lnTo>
                    <a:pt x="8015955" y="861050"/>
                  </a:lnTo>
                  <a:cubicBezTo>
                    <a:pt x="8035195" y="862383"/>
                    <a:pt x="8053769" y="863622"/>
                    <a:pt x="8072247" y="864384"/>
                  </a:cubicBezTo>
                  <a:cubicBezTo>
                    <a:pt x="8145780" y="867527"/>
                    <a:pt x="8216456" y="868479"/>
                    <a:pt x="8286750" y="868384"/>
                  </a:cubicBezTo>
                  <a:cubicBezTo>
                    <a:pt x="8427148" y="867527"/>
                    <a:pt x="8565452" y="862574"/>
                    <a:pt x="8704040" y="853716"/>
                  </a:cubicBezTo>
                  <a:cubicBezTo>
                    <a:pt x="8842534" y="844762"/>
                    <a:pt x="8980741" y="832284"/>
                    <a:pt x="9120188" y="814092"/>
                  </a:cubicBezTo>
                  <a:cubicBezTo>
                    <a:pt x="9140761" y="811425"/>
                    <a:pt x="9161336" y="808567"/>
                    <a:pt x="9181909" y="805519"/>
                  </a:cubicBezTo>
                  <a:lnTo>
                    <a:pt x="9181909" y="396420"/>
                  </a:lnTo>
                  <a:close/>
                </a:path>
              </a:pathLst>
            </a:custGeom>
            <a:solidFill>
              <a:schemeClr val="lt1">
                <a:alpha val="29019"/>
              </a:scheme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549" name="Google Shape;549;p59"/>
            <p:cNvSpPr/>
            <p:nvPr/>
          </p:nvSpPr>
          <p:spPr>
            <a:xfrm>
              <a:off x="-305" y="3580789"/>
              <a:ext cx="9182100" cy="544245"/>
            </a:xfrm>
            <a:custGeom>
              <a:rect b="b" l="l" r="r" t="t"/>
              <a:pathLst>
                <a:path extrusionOk="0" h="544245" w="9182100">
                  <a:moveTo>
                    <a:pt x="9182100" y="154189"/>
                  </a:moveTo>
                  <a:cubicBezTo>
                    <a:pt x="9137618" y="157142"/>
                    <a:pt x="9092851" y="159904"/>
                    <a:pt x="9047702" y="162762"/>
                  </a:cubicBezTo>
                  <a:cubicBezTo>
                    <a:pt x="8917114" y="170668"/>
                    <a:pt x="8784717" y="178002"/>
                    <a:pt x="8652224" y="178287"/>
                  </a:cubicBezTo>
                  <a:cubicBezTo>
                    <a:pt x="8519732" y="178764"/>
                    <a:pt x="8387049" y="171239"/>
                    <a:pt x="8255603" y="161047"/>
                  </a:cubicBezTo>
                  <a:cubicBezTo>
                    <a:pt x="8189881" y="155904"/>
                    <a:pt x="8124539" y="149236"/>
                    <a:pt x="8060722" y="140854"/>
                  </a:cubicBezTo>
                  <a:cubicBezTo>
                    <a:pt x="8044815" y="138759"/>
                    <a:pt x="8029099" y="136473"/>
                    <a:pt x="8013478" y="134187"/>
                  </a:cubicBezTo>
                  <a:lnTo>
                    <a:pt x="7990428" y="130567"/>
                  </a:lnTo>
                  <a:lnTo>
                    <a:pt x="7964139" y="126853"/>
                  </a:lnTo>
                  <a:cubicBezTo>
                    <a:pt x="7946708" y="124376"/>
                    <a:pt x="7928896" y="121709"/>
                    <a:pt x="7911656" y="119518"/>
                  </a:cubicBezTo>
                  <a:lnTo>
                    <a:pt x="7860220" y="113232"/>
                  </a:lnTo>
                  <a:cubicBezTo>
                    <a:pt x="7723728" y="96277"/>
                    <a:pt x="7589044" y="83038"/>
                    <a:pt x="7453884" y="70369"/>
                  </a:cubicBezTo>
                  <a:cubicBezTo>
                    <a:pt x="7318915" y="57701"/>
                    <a:pt x="7184041" y="46366"/>
                    <a:pt x="7048976" y="36556"/>
                  </a:cubicBezTo>
                  <a:cubicBezTo>
                    <a:pt x="6981444" y="31793"/>
                    <a:pt x="6913912" y="26840"/>
                    <a:pt x="6846285" y="22649"/>
                  </a:cubicBezTo>
                  <a:cubicBezTo>
                    <a:pt x="6778657" y="18553"/>
                    <a:pt x="6710934" y="14934"/>
                    <a:pt x="6643212" y="11600"/>
                  </a:cubicBezTo>
                  <a:lnTo>
                    <a:pt x="6541485" y="7314"/>
                  </a:lnTo>
                  <a:cubicBezTo>
                    <a:pt x="6507576" y="5790"/>
                    <a:pt x="6473667" y="4647"/>
                    <a:pt x="6439567" y="3885"/>
                  </a:cubicBezTo>
                  <a:lnTo>
                    <a:pt x="6337459" y="1313"/>
                  </a:lnTo>
                  <a:lnTo>
                    <a:pt x="6234970" y="75"/>
                  </a:lnTo>
                  <a:cubicBezTo>
                    <a:pt x="6166295" y="-116"/>
                    <a:pt x="6097715" y="-116"/>
                    <a:pt x="6027802" y="2265"/>
                  </a:cubicBezTo>
                  <a:cubicBezTo>
                    <a:pt x="5993320" y="3123"/>
                    <a:pt x="5957412" y="4456"/>
                    <a:pt x="5921978" y="6552"/>
                  </a:cubicBezTo>
                  <a:cubicBezTo>
                    <a:pt x="5886546" y="8552"/>
                    <a:pt x="5851112" y="11124"/>
                    <a:pt x="5815965" y="14362"/>
                  </a:cubicBezTo>
                  <a:cubicBezTo>
                    <a:pt x="5674995" y="27126"/>
                    <a:pt x="5538597" y="48938"/>
                    <a:pt x="5408390" y="67036"/>
                  </a:cubicBezTo>
                  <a:cubicBezTo>
                    <a:pt x="5277993" y="85514"/>
                    <a:pt x="5151692" y="99039"/>
                    <a:pt x="5023866" y="103992"/>
                  </a:cubicBezTo>
                  <a:cubicBezTo>
                    <a:pt x="4960049" y="106660"/>
                    <a:pt x="4895946" y="107231"/>
                    <a:pt x="4831556" y="106374"/>
                  </a:cubicBezTo>
                  <a:cubicBezTo>
                    <a:pt x="4767167" y="105231"/>
                    <a:pt x="4702588" y="102468"/>
                    <a:pt x="4637723" y="98754"/>
                  </a:cubicBezTo>
                  <a:cubicBezTo>
                    <a:pt x="4572762" y="95230"/>
                    <a:pt x="4507992" y="88848"/>
                    <a:pt x="4442460" y="83038"/>
                  </a:cubicBezTo>
                  <a:cubicBezTo>
                    <a:pt x="4408837" y="80752"/>
                    <a:pt x="4375214" y="79228"/>
                    <a:pt x="4341686" y="77227"/>
                  </a:cubicBezTo>
                  <a:cubicBezTo>
                    <a:pt x="4308158" y="75227"/>
                    <a:pt x="4274534" y="73417"/>
                    <a:pt x="4241006" y="71989"/>
                  </a:cubicBezTo>
                  <a:cubicBezTo>
                    <a:pt x="4106895" y="65131"/>
                    <a:pt x="3971925" y="59797"/>
                    <a:pt x="3836956" y="54177"/>
                  </a:cubicBezTo>
                  <a:lnTo>
                    <a:pt x="3634549" y="45414"/>
                  </a:lnTo>
                  <a:lnTo>
                    <a:pt x="3533394" y="40461"/>
                  </a:lnTo>
                  <a:lnTo>
                    <a:pt x="3481959" y="37889"/>
                  </a:lnTo>
                  <a:cubicBezTo>
                    <a:pt x="3464719" y="37127"/>
                    <a:pt x="3447479" y="36079"/>
                    <a:pt x="3430238" y="35889"/>
                  </a:cubicBezTo>
                  <a:cubicBezTo>
                    <a:pt x="3292602" y="31126"/>
                    <a:pt x="3156299" y="33603"/>
                    <a:pt x="3020473" y="37603"/>
                  </a:cubicBezTo>
                  <a:cubicBezTo>
                    <a:pt x="2884741" y="41985"/>
                    <a:pt x="2749487" y="48843"/>
                    <a:pt x="2614422" y="56844"/>
                  </a:cubicBezTo>
                  <a:lnTo>
                    <a:pt x="2208657" y="81609"/>
                  </a:lnTo>
                  <a:cubicBezTo>
                    <a:pt x="2073116" y="89991"/>
                    <a:pt x="1937195" y="97515"/>
                    <a:pt x="1800606" y="107612"/>
                  </a:cubicBezTo>
                  <a:cubicBezTo>
                    <a:pt x="1732217" y="112184"/>
                    <a:pt x="1663827" y="117804"/>
                    <a:pt x="1594676" y="124948"/>
                  </a:cubicBezTo>
                  <a:lnTo>
                    <a:pt x="1491996" y="136568"/>
                  </a:lnTo>
                  <a:lnTo>
                    <a:pt x="1442942" y="141902"/>
                  </a:lnTo>
                  <a:lnTo>
                    <a:pt x="1418463" y="144664"/>
                  </a:lnTo>
                  <a:lnTo>
                    <a:pt x="1393984" y="146855"/>
                  </a:lnTo>
                  <a:cubicBezTo>
                    <a:pt x="1263491" y="159142"/>
                    <a:pt x="1134142" y="166667"/>
                    <a:pt x="1006697" y="169810"/>
                  </a:cubicBezTo>
                  <a:cubicBezTo>
                    <a:pt x="942975" y="172001"/>
                    <a:pt x="879729" y="171239"/>
                    <a:pt x="816864" y="170953"/>
                  </a:cubicBezTo>
                  <a:lnTo>
                    <a:pt x="769906" y="169715"/>
                  </a:lnTo>
                  <a:cubicBezTo>
                    <a:pt x="754285" y="169525"/>
                    <a:pt x="738569" y="169048"/>
                    <a:pt x="723043" y="168096"/>
                  </a:cubicBezTo>
                  <a:lnTo>
                    <a:pt x="676370" y="166286"/>
                  </a:lnTo>
                  <a:cubicBezTo>
                    <a:pt x="660845" y="165238"/>
                    <a:pt x="645414" y="164095"/>
                    <a:pt x="629888" y="163333"/>
                  </a:cubicBezTo>
                  <a:cubicBezTo>
                    <a:pt x="568071" y="159047"/>
                    <a:pt x="506540" y="154094"/>
                    <a:pt x="445484" y="146093"/>
                  </a:cubicBezTo>
                  <a:cubicBezTo>
                    <a:pt x="384524" y="137997"/>
                    <a:pt x="323850" y="128091"/>
                    <a:pt x="263366" y="115232"/>
                  </a:cubicBezTo>
                  <a:cubicBezTo>
                    <a:pt x="202787" y="102850"/>
                    <a:pt x="142589" y="87419"/>
                    <a:pt x="81439" y="70369"/>
                  </a:cubicBezTo>
                  <a:cubicBezTo>
                    <a:pt x="66199" y="66178"/>
                    <a:pt x="50864" y="61702"/>
                    <a:pt x="35338" y="57034"/>
                  </a:cubicBezTo>
                  <a:lnTo>
                    <a:pt x="0" y="46652"/>
                  </a:lnTo>
                  <a:lnTo>
                    <a:pt x="0" y="426795"/>
                  </a:lnTo>
                  <a:cubicBezTo>
                    <a:pt x="58198" y="446416"/>
                    <a:pt x="117920" y="464323"/>
                    <a:pt x="178594" y="479658"/>
                  </a:cubicBezTo>
                  <a:cubicBezTo>
                    <a:pt x="319850" y="514901"/>
                    <a:pt x="465582" y="537094"/>
                    <a:pt x="610457" y="542619"/>
                  </a:cubicBezTo>
                  <a:cubicBezTo>
                    <a:pt x="682943" y="545953"/>
                    <a:pt x="755142" y="543762"/>
                    <a:pt x="826865" y="539666"/>
                  </a:cubicBezTo>
                  <a:cubicBezTo>
                    <a:pt x="898398" y="534523"/>
                    <a:pt x="969645" y="526903"/>
                    <a:pt x="1039654" y="515187"/>
                  </a:cubicBezTo>
                  <a:cubicBezTo>
                    <a:pt x="1180052" y="492517"/>
                    <a:pt x="1316736" y="457751"/>
                    <a:pt x="1449705" y="415270"/>
                  </a:cubicBezTo>
                  <a:cubicBezTo>
                    <a:pt x="1483138" y="405364"/>
                    <a:pt x="1515809" y="393172"/>
                    <a:pt x="1548765" y="382123"/>
                  </a:cubicBezTo>
                  <a:lnTo>
                    <a:pt x="1642872" y="349261"/>
                  </a:lnTo>
                  <a:cubicBezTo>
                    <a:pt x="1705261" y="328211"/>
                    <a:pt x="1768983" y="308208"/>
                    <a:pt x="1832991" y="289158"/>
                  </a:cubicBezTo>
                  <a:cubicBezTo>
                    <a:pt x="1961198" y="251821"/>
                    <a:pt x="2091404" y="219435"/>
                    <a:pt x="2222754" y="193623"/>
                  </a:cubicBezTo>
                  <a:cubicBezTo>
                    <a:pt x="2354199" y="168382"/>
                    <a:pt x="2486882" y="149332"/>
                    <a:pt x="2620137" y="138378"/>
                  </a:cubicBezTo>
                  <a:cubicBezTo>
                    <a:pt x="2753392" y="127424"/>
                    <a:pt x="2887123" y="122947"/>
                    <a:pt x="3020473" y="127234"/>
                  </a:cubicBezTo>
                  <a:cubicBezTo>
                    <a:pt x="3087148" y="129043"/>
                    <a:pt x="3153632" y="133711"/>
                    <a:pt x="3219736" y="139807"/>
                  </a:cubicBezTo>
                  <a:cubicBezTo>
                    <a:pt x="3252788" y="143426"/>
                    <a:pt x="3285839" y="146760"/>
                    <a:pt x="3318605" y="151713"/>
                  </a:cubicBezTo>
                  <a:lnTo>
                    <a:pt x="3367754" y="158666"/>
                  </a:lnTo>
                  <a:cubicBezTo>
                    <a:pt x="3384042" y="161238"/>
                    <a:pt x="3400330" y="164000"/>
                    <a:pt x="3416618" y="166858"/>
                  </a:cubicBezTo>
                  <a:cubicBezTo>
                    <a:pt x="3432905" y="169525"/>
                    <a:pt x="3449003" y="172954"/>
                    <a:pt x="3465195" y="176097"/>
                  </a:cubicBezTo>
                  <a:cubicBezTo>
                    <a:pt x="3481483" y="179431"/>
                    <a:pt x="3497199" y="182288"/>
                    <a:pt x="3513868" y="185908"/>
                  </a:cubicBezTo>
                  <a:lnTo>
                    <a:pt x="3612737" y="207625"/>
                  </a:lnTo>
                  <a:lnTo>
                    <a:pt x="3810381" y="252106"/>
                  </a:lnTo>
                  <a:cubicBezTo>
                    <a:pt x="3942112" y="282015"/>
                    <a:pt x="4073843" y="312590"/>
                    <a:pt x="4206621" y="339736"/>
                  </a:cubicBezTo>
                  <a:cubicBezTo>
                    <a:pt x="4239768" y="346785"/>
                    <a:pt x="4272915" y="353452"/>
                    <a:pt x="4306062" y="359834"/>
                  </a:cubicBezTo>
                  <a:cubicBezTo>
                    <a:pt x="4339209" y="366216"/>
                    <a:pt x="4372356" y="372979"/>
                    <a:pt x="4405503" y="378979"/>
                  </a:cubicBezTo>
                  <a:cubicBezTo>
                    <a:pt x="4473416" y="389266"/>
                    <a:pt x="4542378" y="398410"/>
                    <a:pt x="4611529" y="405745"/>
                  </a:cubicBezTo>
                  <a:cubicBezTo>
                    <a:pt x="4749832" y="420794"/>
                    <a:pt x="4890326" y="428795"/>
                    <a:pt x="5031677" y="427462"/>
                  </a:cubicBezTo>
                  <a:cubicBezTo>
                    <a:pt x="5102352" y="426985"/>
                    <a:pt x="5173028" y="423747"/>
                    <a:pt x="5243227" y="418699"/>
                  </a:cubicBezTo>
                  <a:cubicBezTo>
                    <a:pt x="5313427" y="413650"/>
                    <a:pt x="5382959" y="406030"/>
                    <a:pt x="5451062" y="398029"/>
                  </a:cubicBezTo>
                  <a:cubicBezTo>
                    <a:pt x="5587651" y="381551"/>
                    <a:pt x="5717381" y="362501"/>
                    <a:pt x="5844635" y="353071"/>
                  </a:cubicBezTo>
                  <a:cubicBezTo>
                    <a:pt x="5876544" y="350690"/>
                    <a:pt x="5908262" y="348404"/>
                    <a:pt x="5939981" y="346975"/>
                  </a:cubicBezTo>
                  <a:cubicBezTo>
                    <a:pt x="5971794" y="345356"/>
                    <a:pt x="6003036" y="344308"/>
                    <a:pt x="6035898" y="344118"/>
                  </a:cubicBezTo>
                  <a:cubicBezTo>
                    <a:pt x="6100477" y="343070"/>
                    <a:pt x="6166390" y="343356"/>
                    <a:pt x="6232303" y="343642"/>
                  </a:cubicBezTo>
                  <a:cubicBezTo>
                    <a:pt x="6364415" y="344880"/>
                    <a:pt x="6497669" y="347833"/>
                    <a:pt x="6630924" y="351071"/>
                  </a:cubicBezTo>
                  <a:lnTo>
                    <a:pt x="6831140" y="356596"/>
                  </a:lnTo>
                  <a:lnTo>
                    <a:pt x="7031545" y="362501"/>
                  </a:lnTo>
                  <a:cubicBezTo>
                    <a:pt x="7165086" y="367454"/>
                    <a:pt x="7298818" y="371835"/>
                    <a:pt x="7432262" y="378408"/>
                  </a:cubicBezTo>
                  <a:cubicBezTo>
                    <a:pt x="7565518" y="384790"/>
                    <a:pt x="7699153" y="392124"/>
                    <a:pt x="7830312" y="402506"/>
                  </a:cubicBezTo>
                  <a:lnTo>
                    <a:pt x="7879270" y="406792"/>
                  </a:lnTo>
                  <a:lnTo>
                    <a:pt x="7926895" y="411745"/>
                  </a:lnTo>
                  <a:lnTo>
                    <a:pt x="7977569" y="417175"/>
                  </a:lnTo>
                  <a:cubicBezTo>
                    <a:pt x="7995380" y="418984"/>
                    <a:pt x="8013097" y="420699"/>
                    <a:pt x="8030623" y="422127"/>
                  </a:cubicBezTo>
                  <a:cubicBezTo>
                    <a:pt x="8100632" y="427843"/>
                    <a:pt x="8169402" y="431748"/>
                    <a:pt x="8237982" y="435177"/>
                  </a:cubicBezTo>
                  <a:cubicBezTo>
                    <a:pt x="8375047" y="442035"/>
                    <a:pt x="8511254" y="444511"/>
                    <a:pt x="8647748" y="449464"/>
                  </a:cubicBezTo>
                  <a:cubicBezTo>
                    <a:pt x="8715946" y="451750"/>
                    <a:pt x="8784336" y="454513"/>
                    <a:pt x="8852821" y="456132"/>
                  </a:cubicBezTo>
                  <a:cubicBezTo>
                    <a:pt x="8887111" y="456989"/>
                    <a:pt x="8921401" y="457751"/>
                    <a:pt x="8955786" y="458132"/>
                  </a:cubicBezTo>
                  <a:cubicBezTo>
                    <a:pt x="8990171" y="458323"/>
                    <a:pt x="9024651" y="458227"/>
                    <a:pt x="9059227" y="457751"/>
                  </a:cubicBezTo>
                  <a:cubicBezTo>
                    <a:pt x="9099995" y="456989"/>
                    <a:pt x="9140857" y="455275"/>
                    <a:pt x="9182005" y="452512"/>
                  </a:cubicBezTo>
                  <a:lnTo>
                    <a:pt x="9182005" y="154189"/>
                  </a:lnTo>
                  <a:close/>
                </a:path>
              </a:pathLst>
            </a:custGeom>
            <a:solidFill>
              <a:schemeClr val="lt1">
                <a:alpha val="29019"/>
              </a:scheme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550" name="Google Shape;550;p59"/>
            <p:cNvSpPr/>
            <p:nvPr/>
          </p:nvSpPr>
          <p:spPr>
            <a:xfrm>
              <a:off x="-305" y="3324550"/>
              <a:ext cx="9182100" cy="765639"/>
            </a:xfrm>
            <a:custGeom>
              <a:rect b="b" l="l" r="r" t="t"/>
              <a:pathLst>
                <a:path extrusionOk="0" h="765639" w="9182100">
                  <a:moveTo>
                    <a:pt x="9182100" y="351088"/>
                  </a:moveTo>
                  <a:cubicBezTo>
                    <a:pt x="9180862" y="351088"/>
                    <a:pt x="9179719" y="350993"/>
                    <a:pt x="9178480" y="350993"/>
                  </a:cubicBezTo>
                  <a:cubicBezTo>
                    <a:pt x="9047607" y="346421"/>
                    <a:pt x="8915591" y="337944"/>
                    <a:pt x="8783955" y="327561"/>
                  </a:cubicBezTo>
                  <a:cubicBezTo>
                    <a:pt x="8652320" y="316894"/>
                    <a:pt x="8520589" y="304416"/>
                    <a:pt x="8390763" y="288795"/>
                  </a:cubicBezTo>
                  <a:cubicBezTo>
                    <a:pt x="8325898" y="281175"/>
                    <a:pt x="8261509" y="272602"/>
                    <a:pt x="8199502" y="262601"/>
                  </a:cubicBezTo>
                  <a:cubicBezTo>
                    <a:pt x="8184070" y="260029"/>
                    <a:pt x="8168831" y="257553"/>
                    <a:pt x="8153972" y="254886"/>
                  </a:cubicBezTo>
                  <a:lnTo>
                    <a:pt x="8131588" y="250790"/>
                  </a:lnTo>
                  <a:lnTo>
                    <a:pt x="8104632" y="246504"/>
                  </a:lnTo>
                  <a:cubicBezTo>
                    <a:pt x="8086725" y="243741"/>
                    <a:pt x="8068247" y="240598"/>
                    <a:pt x="8050911" y="238217"/>
                  </a:cubicBezTo>
                  <a:lnTo>
                    <a:pt x="7998810" y="230978"/>
                  </a:lnTo>
                  <a:cubicBezTo>
                    <a:pt x="7860697" y="212023"/>
                    <a:pt x="7725633" y="198021"/>
                    <a:pt x="7589902" y="183925"/>
                  </a:cubicBezTo>
                  <a:cubicBezTo>
                    <a:pt x="7454360" y="170304"/>
                    <a:pt x="7319010" y="158779"/>
                    <a:pt x="7183469" y="147634"/>
                  </a:cubicBezTo>
                  <a:cubicBezTo>
                    <a:pt x="7047929" y="137252"/>
                    <a:pt x="6912198" y="127632"/>
                    <a:pt x="6775990" y="119821"/>
                  </a:cubicBezTo>
                  <a:cubicBezTo>
                    <a:pt x="6639592" y="112582"/>
                    <a:pt x="6503194" y="105439"/>
                    <a:pt x="6364795" y="102391"/>
                  </a:cubicBezTo>
                  <a:cubicBezTo>
                    <a:pt x="6295263" y="101057"/>
                    <a:pt x="6225826" y="99819"/>
                    <a:pt x="6154293" y="100581"/>
                  </a:cubicBezTo>
                  <a:cubicBezTo>
                    <a:pt x="6136577" y="100581"/>
                    <a:pt x="6118860" y="100581"/>
                    <a:pt x="6100287" y="101343"/>
                  </a:cubicBezTo>
                  <a:cubicBezTo>
                    <a:pt x="6081903" y="101819"/>
                    <a:pt x="6063615" y="102486"/>
                    <a:pt x="6045327" y="103438"/>
                  </a:cubicBezTo>
                  <a:cubicBezTo>
                    <a:pt x="6008656" y="104962"/>
                    <a:pt x="5972175" y="107439"/>
                    <a:pt x="5935980" y="110296"/>
                  </a:cubicBezTo>
                  <a:cubicBezTo>
                    <a:pt x="5790724" y="121631"/>
                    <a:pt x="5651659" y="142110"/>
                    <a:pt x="5523357" y="157635"/>
                  </a:cubicBezTo>
                  <a:cubicBezTo>
                    <a:pt x="5394484" y="173542"/>
                    <a:pt x="5273040" y="183543"/>
                    <a:pt x="5149882" y="185639"/>
                  </a:cubicBezTo>
                  <a:cubicBezTo>
                    <a:pt x="5027010" y="187925"/>
                    <a:pt x="4902803" y="182210"/>
                    <a:pt x="4777073" y="170685"/>
                  </a:cubicBezTo>
                  <a:lnTo>
                    <a:pt x="4729925" y="166208"/>
                  </a:lnTo>
                  <a:lnTo>
                    <a:pt x="4682585" y="161064"/>
                  </a:lnTo>
                  <a:cubicBezTo>
                    <a:pt x="4666869" y="159445"/>
                    <a:pt x="4650963" y="157350"/>
                    <a:pt x="4635151" y="155445"/>
                  </a:cubicBezTo>
                  <a:lnTo>
                    <a:pt x="4611434" y="152492"/>
                  </a:lnTo>
                  <a:cubicBezTo>
                    <a:pt x="4603623" y="151539"/>
                    <a:pt x="4595622" y="150587"/>
                    <a:pt x="4587145" y="149349"/>
                  </a:cubicBezTo>
                  <a:lnTo>
                    <a:pt x="4387977" y="122774"/>
                  </a:lnTo>
                  <a:lnTo>
                    <a:pt x="3989356" y="68577"/>
                  </a:lnTo>
                  <a:lnTo>
                    <a:pt x="3789140" y="42192"/>
                  </a:lnTo>
                  <a:lnTo>
                    <a:pt x="3689033" y="29143"/>
                  </a:lnTo>
                  <a:lnTo>
                    <a:pt x="3634835" y="22571"/>
                  </a:lnTo>
                  <a:cubicBezTo>
                    <a:pt x="3616452" y="20285"/>
                    <a:pt x="3598069" y="18380"/>
                    <a:pt x="3579876" y="16856"/>
                  </a:cubicBezTo>
                  <a:cubicBezTo>
                    <a:pt x="3433667" y="3140"/>
                    <a:pt x="3289840" y="-1622"/>
                    <a:pt x="3147441" y="473"/>
                  </a:cubicBezTo>
                  <a:cubicBezTo>
                    <a:pt x="3005138" y="2283"/>
                    <a:pt x="2864263" y="10188"/>
                    <a:pt x="2724722" y="22857"/>
                  </a:cubicBezTo>
                  <a:cubicBezTo>
                    <a:pt x="2445353" y="48098"/>
                    <a:pt x="2171129" y="90198"/>
                    <a:pt x="1898428" y="147730"/>
                  </a:cubicBezTo>
                  <a:cubicBezTo>
                    <a:pt x="1830134" y="162208"/>
                    <a:pt x="1762030" y="177448"/>
                    <a:pt x="1692878" y="195069"/>
                  </a:cubicBezTo>
                  <a:lnTo>
                    <a:pt x="1640205" y="208785"/>
                  </a:lnTo>
                  <a:lnTo>
                    <a:pt x="1592294" y="221643"/>
                  </a:lnTo>
                  <a:cubicBezTo>
                    <a:pt x="1561624" y="229740"/>
                    <a:pt x="1530858" y="238503"/>
                    <a:pt x="1500092" y="245551"/>
                  </a:cubicBezTo>
                  <a:cubicBezTo>
                    <a:pt x="1377125" y="276412"/>
                    <a:pt x="1253490" y="300987"/>
                    <a:pt x="1130046" y="318227"/>
                  </a:cubicBezTo>
                  <a:cubicBezTo>
                    <a:pt x="1068229" y="326895"/>
                    <a:pt x="1006602" y="333086"/>
                    <a:pt x="944880" y="337658"/>
                  </a:cubicBezTo>
                  <a:cubicBezTo>
                    <a:pt x="914114" y="339277"/>
                    <a:pt x="883253" y="341563"/>
                    <a:pt x="852583" y="341944"/>
                  </a:cubicBezTo>
                  <a:cubicBezTo>
                    <a:pt x="821817" y="343278"/>
                    <a:pt x="791147" y="342992"/>
                    <a:pt x="760476" y="343087"/>
                  </a:cubicBezTo>
                  <a:cubicBezTo>
                    <a:pt x="699230" y="342135"/>
                    <a:pt x="638175" y="338706"/>
                    <a:pt x="577215" y="332800"/>
                  </a:cubicBezTo>
                  <a:cubicBezTo>
                    <a:pt x="516255" y="326895"/>
                    <a:pt x="455771" y="317179"/>
                    <a:pt x="394907" y="305463"/>
                  </a:cubicBezTo>
                  <a:cubicBezTo>
                    <a:pt x="334137" y="293557"/>
                    <a:pt x="273368" y="278412"/>
                    <a:pt x="211265" y="261363"/>
                  </a:cubicBezTo>
                  <a:cubicBezTo>
                    <a:pt x="149066" y="244123"/>
                    <a:pt x="85820" y="224310"/>
                    <a:pt x="17526" y="204880"/>
                  </a:cubicBezTo>
                  <a:cubicBezTo>
                    <a:pt x="11716" y="203165"/>
                    <a:pt x="5906" y="201546"/>
                    <a:pt x="0" y="199927"/>
                  </a:cubicBezTo>
                  <a:lnTo>
                    <a:pt x="0" y="526920"/>
                  </a:lnTo>
                  <a:cubicBezTo>
                    <a:pt x="32576" y="541874"/>
                    <a:pt x="66104" y="557114"/>
                    <a:pt x="100298" y="571973"/>
                  </a:cubicBezTo>
                  <a:cubicBezTo>
                    <a:pt x="164973" y="600167"/>
                    <a:pt x="232410" y="626456"/>
                    <a:pt x="301562" y="649697"/>
                  </a:cubicBezTo>
                  <a:cubicBezTo>
                    <a:pt x="439865" y="696655"/>
                    <a:pt x="585216" y="728754"/>
                    <a:pt x="731044" y="746947"/>
                  </a:cubicBezTo>
                  <a:cubicBezTo>
                    <a:pt x="876967" y="764664"/>
                    <a:pt x="1023652" y="769426"/>
                    <a:pt x="1168241" y="762759"/>
                  </a:cubicBezTo>
                  <a:cubicBezTo>
                    <a:pt x="1313021" y="756663"/>
                    <a:pt x="1455896" y="740185"/>
                    <a:pt x="1596581" y="716944"/>
                  </a:cubicBezTo>
                  <a:cubicBezTo>
                    <a:pt x="1632014" y="711610"/>
                    <a:pt x="1666685" y="704371"/>
                    <a:pt x="1701641" y="697894"/>
                  </a:cubicBezTo>
                  <a:lnTo>
                    <a:pt x="1752124" y="688273"/>
                  </a:lnTo>
                  <a:lnTo>
                    <a:pt x="1797939" y="679891"/>
                  </a:lnTo>
                  <a:cubicBezTo>
                    <a:pt x="1860328" y="669128"/>
                    <a:pt x="1924431" y="658746"/>
                    <a:pt x="1988630" y="649316"/>
                  </a:cubicBezTo>
                  <a:cubicBezTo>
                    <a:pt x="2117217" y="630838"/>
                    <a:pt x="2246852" y="614645"/>
                    <a:pt x="2376297" y="601691"/>
                  </a:cubicBezTo>
                  <a:cubicBezTo>
                    <a:pt x="2441067" y="595214"/>
                    <a:pt x="2505742" y="589118"/>
                    <a:pt x="2570416" y="584165"/>
                  </a:cubicBezTo>
                  <a:cubicBezTo>
                    <a:pt x="2635091" y="579402"/>
                    <a:pt x="2699671" y="574831"/>
                    <a:pt x="2764155" y="571497"/>
                  </a:cubicBezTo>
                  <a:cubicBezTo>
                    <a:pt x="2828639" y="568068"/>
                    <a:pt x="2892933" y="565401"/>
                    <a:pt x="2956941" y="564163"/>
                  </a:cubicBezTo>
                  <a:cubicBezTo>
                    <a:pt x="3021045" y="562353"/>
                    <a:pt x="3084766" y="561972"/>
                    <a:pt x="3148298" y="562639"/>
                  </a:cubicBezTo>
                  <a:cubicBezTo>
                    <a:pt x="3211735" y="563305"/>
                    <a:pt x="3274695" y="565591"/>
                    <a:pt x="3337274" y="568544"/>
                  </a:cubicBezTo>
                  <a:cubicBezTo>
                    <a:pt x="3399568" y="572259"/>
                    <a:pt x="3461671" y="576259"/>
                    <a:pt x="3522345" y="583308"/>
                  </a:cubicBezTo>
                  <a:cubicBezTo>
                    <a:pt x="3537680" y="584737"/>
                    <a:pt x="3552730" y="586737"/>
                    <a:pt x="3567779" y="588642"/>
                  </a:cubicBezTo>
                  <a:lnTo>
                    <a:pt x="3613785" y="594357"/>
                  </a:lnTo>
                  <a:lnTo>
                    <a:pt x="3713798" y="607882"/>
                  </a:lnTo>
                  <a:lnTo>
                    <a:pt x="3913823" y="634838"/>
                  </a:lnTo>
                  <a:cubicBezTo>
                    <a:pt x="4047268" y="652078"/>
                    <a:pt x="4180904" y="670366"/>
                    <a:pt x="4315873" y="686273"/>
                  </a:cubicBezTo>
                  <a:lnTo>
                    <a:pt x="4517422" y="710086"/>
                  </a:lnTo>
                  <a:cubicBezTo>
                    <a:pt x="4586573" y="717896"/>
                    <a:pt x="4657916" y="725992"/>
                    <a:pt x="4728972" y="731422"/>
                  </a:cubicBezTo>
                  <a:cubicBezTo>
                    <a:pt x="4871371" y="743042"/>
                    <a:pt x="5016627" y="748376"/>
                    <a:pt x="5162931" y="744185"/>
                  </a:cubicBezTo>
                  <a:cubicBezTo>
                    <a:pt x="5308949" y="740566"/>
                    <a:pt x="5456111" y="725611"/>
                    <a:pt x="5594033" y="706466"/>
                  </a:cubicBezTo>
                  <a:cubicBezTo>
                    <a:pt x="5732621" y="687511"/>
                    <a:pt x="5859876" y="667033"/>
                    <a:pt x="5982939" y="655793"/>
                  </a:cubicBezTo>
                  <a:cubicBezTo>
                    <a:pt x="6013799" y="652936"/>
                    <a:pt x="6044375" y="650364"/>
                    <a:pt x="6075045" y="648459"/>
                  </a:cubicBezTo>
                  <a:cubicBezTo>
                    <a:pt x="6105906" y="646363"/>
                    <a:pt x="6135529" y="645125"/>
                    <a:pt x="6167819" y="643887"/>
                  </a:cubicBezTo>
                  <a:cubicBezTo>
                    <a:pt x="6230779" y="641125"/>
                    <a:pt x="6295930" y="640077"/>
                    <a:pt x="6361081" y="639124"/>
                  </a:cubicBezTo>
                  <a:cubicBezTo>
                    <a:pt x="6491955" y="637981"/>
                    <a:pt x="6624638" y="638553"/>
                    <a:pt x="6757321" y="640458"/>
                  </a:cubicBezTo>
                  <a:cubicBezTo>
                    <a:pt x="6890195" y="642553"/>
                    <a:pt x="7023449" y="645030"/>
                    <a:pt x="7156704" y="649030"/>
                  </a:cubicBezTo>
                  <a:cubicBezTo>
                    <a:pt x="7289959" y="652650"/>
                    <a:pt x="7423404" y="656841"/>
                    <a:pt x="7556373" y="662365"/>
                  </a:cubicBezTo>
                  <a:cubicBezTo>
                    <a:pt x="7689152" y="667509"/>
                    <a:pt x="7822502" y="673986"/>
                    <a:pt x="7952328" y="682177"/>
                  </a:cubicBezTo>
                  <a:lnTo>
                    <a:pt x="8000714" y="685511"/>
                  </a:lnTo>
                  <a:cubicBezTo>
                    <a:pt x="8016811" y="686654"/>
                    <a:pt x="8031670" y="688178"/>
                    <a:pt x="8047196" y="689416"/>
                  </a:cubicBezTo>
                  <a:lnTo>
                    <a:pt x="8097965" y="693893"/>
                  </a:lnTo>
                  <a:cubicBezTo>
                    <a:pt x="8116539" y="695417"/>
                    <a:pt x="8134731" y="696846"/>
                    <a:pt x="8152733" y="697894"/>
                  </a:cubicBezTo>
                  <a:cubicBezTo>
                    <a:pt x="8224647" y="701989"/>
                    <a:pt x="8294465" y="704085"/>
                    <a:pt x="8363903" y="705133"/>
                  </a:cubicBezTo>
                  <a:cubicBezTo>
                    <a:pt x="8502777" y="706657"/>
                    <a:pt x="8640223" y="704180"/>
                    <a:pt x="8777764" y="698084"/>
                  </a:cubicBezTo>
                  <a:cubicBezTo>
                    <a:pt x="8912352" y="692083"/>
                    <a:pt x="9046845" y="682749"/>
                    <a:pt x="9182005" y="668366"/>
                  </a:cubicBezTo>
                  <a:lnTo>
                    <a:pt x="9182005" y="351088"/>
                  </a:lnTo>
                  <a:close/>
                </a:path>
              </a:pathLst>
            </a:custGeom>
            <a:solidFill>
              <a:schemeClr val="lt1">
                <a:alpha val="29019"/>
              </a:scheme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grpSp>
      <p:sp>
        <p:nvSpPr>
          <p:cNvPr id="551" name="Google Shape;551;p59"/>
          <p:cNvSpPr txBox="1"/>
          <p:nvPr>
            <p:ph type="ctrTitle"/>
          </p:nvPr>
        </p:nvSpPr>
        <p:spPr>
          <a:xfrm>
            <a:off x="2486855" y="744388"/>
            <a:ext cx="7218000" cy="2127300"/>
          </a:xfrm>
          <a:prstGeom prst="rect">
            <a:avLst/>
          </a:prstGeom>
          <a:noFill/>
          <a:ln>
            <a:noFill/>
          </a:ln>
        </p:spPr>
        <p:txBody>
          <a:bodyPr anchorCtr="0" anchor="b" bIns="45700" lIns="91425" spcFirstLastPara="1" rIns="91425" wrap="square" tIns="45700">
            <a:normAutofit fontScale="90000"/>
          </a:bodyPr>
          <a:lstStyle/>
          <a:p>
            <a:pPr indent="0" lvl="0" marL="0" rtl="0" algn="ctr">
              <a:lnSpc>
                <a:spcPct val="90000"/>
              </a:lnSpc>
              <a:spcBef>
                <a:spcPts val="0"/>
              </a:spcBef>
              <a:spcAft>
                <a:spcPts val="0"/>
              </a:spcAft>
              <a:buClr>
                <a:schemeClr val="dk1"/>
              </a:buClr>
              <a:buSzPct val="111111"/>
              <a:buFont typeface="Calibri"/>
              <a:buNone/>
            </a:pPr>
            <a:r>
              <a:rPr b="1" lang="lv-LV">
                <a:solidFill>
                  <a:schemeClr val="lt1"/>
                </a:solidFill>
              </a:rPr>
              <a:t>Respektieren Sie Ihren Gesprächspartner</a:t>
            </a:r>
            <a:endParaRPr b="1">
              <a:solidFill>
                <a:schemeClr val="lt1"/>
              </a:solidFill>
            </a:endParaRPr>
          </a:p>
        </p:txBody>
      </p:sp>
      <p:sp>
        <p:nvSpPr>
          <p:cNvPr id="552" name="Google Shape;552;p59"/>
          <p:cNvSpPr txBox="1"/>
          <p:nvPr>
            <p:ph idx="12" type="sldNum"/>
          </p:nvPr>
        </p:nvSpPr>
        <p:spPr>
          <a:xfrm>
            <a:off x="8610600" y="6356350"/>
            <a:ext cx="2743200" cy="365100"/>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SzPts val="1200"/>
              <a:buNone/>
            </a:pPr>
            <a:fld id="{00000000-1234-1234-1234-123412341234}" type="slidenum">
              <a:rPr lang="lv-LV"/>
              <a:t>‹#›</a:t>
            </a:fld>
            <a:endParaRPr/>
          </a:p>
        </p:txBody>
      </p:sp>
      <p:sp>
        <p:nvSpPr>
          <p:cNvPr id="553" name="Google Shape;553;p59"/>
          <p:cNvSpPr txBox="1"/>
          <p:nvPr>
            <p:ph idx="1" type="subTitle"/>
          </p:nvPr>
        </p:nvSpPr>
        <p:spPr>
          <a:xfrm>
            <a:off x="1523855" y="2984949"/>
            <a:ext cx="9144000" cy="1394100"/>
          </a:xfrm>
          <a:prstGeom prst="rect">
            <a:avLst/>
          </a:prstGeom>
          <a:noFill/>
          <a:ln>
            <a:noFill/>
          </a:ln>
        </p:spPr>
        <p:txBody>
          <a:bodyPr anchorCtr="0" anchor="t" bIns="45700" lIns="91425" spcFirstLastPara="1" rIns="91425" wrap="square" tIns="45700">
            <a:noAutofit/>
          </a:bodyPr>
          <a:lstStyle/>
          <a:p>
            <a:pPr indent="0" lvl="0" marL="0" marR="0" rtl="0" algn="ctr">
              <a:lnSpc>
                <a:spcPct val="90000"/>
              </a:lnSpc>
              <a:spcBef>
                <a:spcPts val="0"/>
              </a:spcBef>
              <a:spcAft>
                <a:spcPts val="800"/>
              </a:spcAft>
              <a:buSzPts val="2400"/>
              <a:buNone/>
            </a:pPr>
            <a:r>
              <a:rPr lang="lv-LV">
                <a:solidFill>
                  <a:schemeClr val="lt1"/>
                </a:solidFill>
              </a:rPr>
              <a:t>Respektieren Sie die Zeit des anderen und beenden Sie das Gespräch rechtzeitig. Ziehen Sie Schlussfolgerungen und lassen Sie nicht zu, dass sich das Gespräch im Kreis dreht. Auch wenn das Ergebnis des Gesprächs nicht so gut ist, wie Sie erwartet haben, danken Sie allen für ihre Zeit und Aufmerksamkeit. </a:t>
            </a:r>
            <a:endParaRPr>
              <a:solidFill>
                <a:schemeClr val="lt1"/>
              </a:solidFill>
            </a:endParaRPr>
          </a:p>
        </p:txBody>
      </p:sp>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57" name="Shape 557"/>
        <p:cNvGrpSpPr/>
        <p:nvPr/>
      </p:nvGrpSpPr>
      <p:grpSpPr>
        <a:xfrm>
          <a:off x="0" y="0"/>
          <a:ext cx="0" cy="0"/>
          <a:chOff x="0" y="0"/>
          <a:chExt cx="0" cy="0"/>
        </a:xfrm>
      </p:grpSpPr>
      <p:sp>
        <p:nvSpPr>
          <p:cNvPr id="558" name="Google Shape;558;p60"/>
          <p:cNvSpPr txBox="1"/>
          <p:nvPr>
            <p:ph idx="1" type="body"/>
          </p:nvPr>
        </p:nvSpPr>
        <p:spPr>
          <a:xfrm>
            <a:off x="283028" y="2163850"/>
            <a:ext cx="9057539" cy="4908000"/>
          </a:xfrm>
          <a:prstGeom prst="rect">
            <a:avLst/>
          </a:prstGeom>
          <a:noFill/>
          <a:ln>
            <a:noFill/>
          </a:ln>
        </p:spPr>
        <p:txBody>
          <a:bodyPr anchorCtr="0" anchor="t" bIns="45700" lIns="91425" spcFirstLastPara="1" rIns="91425" wrap="square" tIns="45700">
            <a:normAutofit/>
          </a:bodyPr>
          <a:lstStyle/>
          <a:p>
            <a:pPr indent="-381317" lvl="2" marL="1371600" rtl="0" algn="l">
              <a:lnSpc>
                <a:spcPct val="115000"/>
              </a:lnSpc>
              <a:spcBef>
                <a:spcPts val="0"/>
              </a:spcBef>
              <a:spcAft>
                <a:spcPts val="0"/>
              </a:spcAft>
              <a:buClr>
                <a:srgbClr val="6588BA"/>
              </a:buClr>
              <a:buSzPts val="2000"/>
              <a:buChar char="•"/>
            </a:pPr>
            <a:r>
              <a:rPr i="1" lang="lv-LV"/>
              <a:t>Danke, dass Sie Ihre Bedenken vorbringen</a:t>
            </a:r>
            <a:endParaRPr/>
          </a:p>
          <a:p>
            <a:pPr indent="-381317" lvl="2" marL="1371600" rtl="0" algn="l">
              <a:lnSpc>
                <a:spcPct val="115000"/>
              </a:lnSpc>
              <a:spcBef>
                <a:spcPts val="0"/>
              </a:spcBef>
              <a:spcAft>
                <a:spcPts val="0"/>
              </a:spcAft>
              <a:buClr>
                <a:srgbClr val="6588BA"/>
              </a:buClr>
              <a:buSzPts val="2000"/>
              <a:buChar char="•"/>
            </a:pPr>
            <a:r>
              <a:rPr i="1" lang="lv-LV"/>
              <a:t>Danke, dass Sie mich darauf aufmerksam gemacht haben, dass dies ein Problem ist.</a:t>
            </a:r>
            <a:endParaRPr/>
          </a:p>
          <a:p>
            <a:pPr indent="-381317" lvl="2" marL="1371600" rtl="0" algn="l">
              <a:lnSpc>
                <a:spcPct val="115000"/>
              </a:lnSpc>
              <a:spcBef>
                <a:spcPts val="0"/>
              </a:spcBef>
              <a:spcAft>
                <a:spcPts val="0"/>
              </a:spcAft>
              <a:buClr>
                <a:srgbClr val="6588BA"/>
              </a:buClr>
              <a:buSzPts val="2000"/>
              <a:buChar char="•"/>
            </a:pPr>
            <a:r>
              <a:rPr i="1" lang="lv-LV"/>
              <a:t>Ich schätze Ihre Bereitschaft, über dieses Thema zu sprechen.</a:t>
            </a:r>
            <a:endParaRPr/>
          </a:p>
          <a:p>
            <a:pPr indent="-381317" lvl="2" marL="1371600" rtl="0" algn="l">
              <a:lnSpc>
                <a:spcPct val="115000"/>
              </a:lnSpc>
              <a:spcBef>
                <a:spcPts val="0"/>
              </a:spcBef>
              <a:spcAft>
                <a:spcPts val="0"/>
              </a:spcAft>
              <a:buClr>
                <a:srgbClr val="6588BA"/>
              </a:buClr>
              <a:buSzPts val="2000"/>
              <a:buChar char="•"/>
            </a:pPr>
            <a:r>
              <a:rPr i="1" lang="lv-LV"/>
              <a:t>Wir sind immer noch nicht einer Meinung, aber ich verstehe dich besser.</a:t>
            </a:r>
            <a:endParaRPr/>
          </a:p>
          <a:p>
            <a:pPr indent="-381317" lvl="2" marL="1371600" rtl="0" algn="l">
              <a:lnSpc>
                <a:spcPct val="115000"/>
              </a:lnSpc>
              <a:spcBef>
                <a:spcPts val="0"/>
              </a:spcBef>
              <a:spcAft>
                <a:spcPts val="0"/>
              </a:spcAft>
              <a:buClr>
                <a:srgbClr val="6588BA"/>
              </a:buClr>
              <a:buSzPts val="2000"/>
              <a:buChar char="•"/>
            </a:pPr>
            <a:r>
              <a:rPr i="1" lang="lv-LV"/>
              <a:t>Ich verstehe Ihre Zweifel besser</a:t>
            </a:r>
            <a:endParaRPr/>
          </a:p>
          <a:p>
            <a:pPr indent="-381317" lvl="2" marL="1371600" rtl="0" algn="l">
              <a:lnSpc>
                <a:spcPct val="115000"/>
              </a:lnSpc>
              <a:spcBef>
                <a:spcPts val="0"/>
              </a:spcBef>
              <a:spcAft>
                <a:spcPts val="0"/>
              </a:spcAft>
              <a:buClr>
                <a:srgbClr val="6588BA"/>
              </a:buClr>
              <a:buSzPts val="2000"/>
              <a:buChar char="•"/>
            </a:pPr>
            <a:r>
              <a:rPr i="1" lang="lv-LV"/>
              <a:t>Ich weiß, dass Sie nicht sehr begeistert von diesem Gespräch waren,</a:t>
            </a:r>
            <a:br>
              <a:rPr i="1" lang="lv-LV"/>
            </a:br>
            <a:r>
              <a:rPr i="1" lang="lv-LV"/>
              <a:t>und ich weiß es zu schätzen, dass Sie die Zeit dafür gefunden haben</a:t>
            </a:r>
            <a:endParaRPr/>
          </a:p>
          <a:p>
            <a:pPr indent="-381317" lvl="2" marL="1371600" rtl="0" algn="l">
              <a:lnSpc>
                <a:spcPct val="100000"/>
              </a:lnSpc>
              <a:spcBef>
                <a:spcPts val="0"/>
              </a:spcBef>
              <a:spcAft>
                <a:spcPts val="0"/>
              </a:spcAft>
              <a:buClr>
                <a:srgbClr val="6588BA"/>
              </a:buClr>
              <a:buSzPts val="2000"/>
              <a:buChar char="•"/>
            </a:pPr>
            <a:r>
              <a:rPr i="1" lang="lv-LV"/>
              <a:t>Etc</a:t>
            </a:r>
            <a:br>
              <a:rPr i="1" lang="lv-LV"/>
            </a:br>
            <a:endParaRPr/>
          </a:p>
          <a:p>
            <a:pPr indent="0" lvl="0" marL="0" rtl="0" algn="l">
              <a:lnSpc>
                <a:spcPct val="100000"/>
              </a:lnSpc>
              <a:spcBef>
                <a:spcPts val="0"/>
              </a:spcBef>
              <a:spcAft>
                <a:spcPts val="0"/>
              </a:spcAft>
              <a:buSzPts val="1800"/>
              <a:buNone/>
            </a:pPr>
            <a:r>
              <a:rPr b="1" lang="lv-LV" sz="2600">
                <a:solidFill>
                  <a:srgbClr val="6588BA"/>
                </a:solidFill>
              </a:rPr>
              <a:t>Behalten Sie einen positiven Blick auf die Zukunft und drücken Sie Ihre Hoffnung auf eine schnelle Lösung</a:t>
            </a:r>
            <a:endParaRPr b="1">
              <a:solidFill>
                <a:srgbClr val="6588BA"/>
              </a:solidFill>
            </a:endParaRPr>
          </a:p>
          <a:p>
            <a:pPr indent="0" lvl="0" marL="75883" rtl="0" algn="l">
              <a:lnSpc>
                <a:spcPct val="115000"/>
              </a:lnSpc>
              <a:spcBef>
                <a:spcPts val="0"/>
              </a:spcBef>
              <a:spcAft>
                <a:spcPts val="0"/>
              </a:spcAft>
              <a:buClr>
                <a:srgbClr val="6588BA"/>
              </a:buClr>
              <a:buSzPts val="2600"/>
              <a:buNone/>
            </a:pPr>
            <a:r>
              <a:t/>
            </a:r>
            <a:endParaRPr sz="2600"/>
          </a:p>
        </p:txBody>
      </p:sp>
      <p:sp>
        <p:nvSpPr>
          <p:cNvPr id="559" name="Google Shape;559;p60"/>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SzPts val="1200"/>
              <a:buNone/>
            </a:pPr>
            <a:fld id="{00000000-1234-1234-1234-123412341234}" type="slidenum">
              <a:rPr lang="lv-LV"/>
              <a:t>‹#›</a:t>
            </a:fld>
            <a:endParaRPr/>
          </a:p>
        </p:txBody>
      </p:sp>
      <p:pic>
        <p:nvPicPr>
          <p:cNvPr id="560" name="Google Shape;560;p60"/>
          <p:cNvPicPr preferRelativeResize="0"/>
          <p:nvPr/>
        </p:nvPicPr>
        <p:blipFill rotWithShape="1">
          <a:blip r:embed="rId3">
            <a:alphaModFix/>
          </a:blip>
          <a:srcRect b="0" l="0" r="0" t="0"/>
          <a:stretch/>
        </p:blipFill>
        <p:spPr>
          <a:xfrm>
            <a:off x="0" y="0"/>
            <a:ext cx="12191999" cy="1964324"/>
          </a:xfrm>
          <a:prstGeom prst="rect">
            <a:avLst/>
          </a:prstGeom>
          <a:noFill/>
          <a:ln>
            <a:noFill/>
          </a:ln>
        </p:spPr>
      </p:pic>
      <p:sp>
        <p:nvSpPr>
          <p:cNvPr id="561" name="Google Shape;561;p60"/>
          <p:cNvSpPr txBox="1"/>
          <p:nvPr>
            <p:ph type="title"/>
          </p:nvPr>
        </p:nvSpPr>
        <p:spPr>
          <a:xfrm>
            <a:off x="1208325" y="838150"/>
            <a:ext cx="9957600" cy="132570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Calibri"/>
              <a:buNone/>
            </a:pPr>
            <a:r>
              <a:rPr b="1" lang="lv-LV" sz="4000">
                <a:solidFill>
                  <a:schemeClr val="lt1"/>
                </a:solidFill>
              </a:rPr>
              <a:t>Schließen des Kontakts</a:t>
            </a:r>
            <a:endParaRPr b="1" sz="4000">
              <a:solidFill>
                <a:schemeClr val="lt1"/>
              </a:solidFill>
            </a:endParaRPr>
          </a:p>
        </p:txBody>
      </p:sp>
      <p:sp>
        <p:nvSpPr>
          <p:cNvPr id="562" name="Google Shape;562;p60"/>
          <p:cNvSpPr/>
          <p:nvPr/>
        </p:nvSpPr>
        <p:spPr>
          <a:xfrm>
            <a:off x="9035790" y="4215111"/>
            <a:ext cx="2386500" cy="1954200"/>
          </a:xfrm>
          <a:prstGeom prst="wedgeEllipseCallout">
            <a:avLst>
              <a:gd fmla="val -34446" name="adj1"/>
              <a:gd fmla="val 55960" name="adj2"/>
            </a:avLst>
          </a:prstGeom>
          <a:solidFill>
            <a:srgbClr val="1EAEAE">
              <a:alpha val="49019"/>
            </a:srgbClr>
          </a:solidFill>
          <a:ln cap="flat" cmpd="sng" w="9525">
            <a:solidFill>
              <a:srgbClr val="D1D5DB"/>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63" name="Google Shape;563;p60"/>
          <p:cNvSpPr/>
          <p:nvPr/>
        </p:nvSpPr>
        <p:spPr>
          <a:xfrm>
            <a:off x="10407168" y="3428998"/>
            <a:ext cx="1163700" cy="1032300"/>
          </a:xfrm>
          <a:prstGeom prst="wedgeEllipseCallout">
            <a:avLst>
              <a:gd fmla="val 37986" name="adj1"/>
              <a:gd fmla="val 54670" name="adj2"/>
            </a:avLst>
          </a:prstGeom>
          <a:solidFill>
            <a:srgbClr val="1EAEAE">
              <a:alpha val="17254"/>
            </a:srgbClr>
          </a:solidFill>
          <a:ln cap="flat" cmpd="sng" w="9525">
            <a:solidFill>
              <a:srgbClr val="D1D5DB"/>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64" name="Google Shape;564;p60"/>
          <p:cNvSpPr/>
          <p:nvPr/>
        </p:nvSpPr>
        <p:spPr>
          <a:xfrm>
            <a:off x="10366642" y="3477166"/>
            <a:ext cx="1163700" cy="1032300"/>
          </a:xfrm>
          <a:prstGeom prst="wedgeEllipseCallout">
            <a:avLst>
              <a:gd fmla="val 37986" name="adj1"/>
              <a:gd fmla="val 54670" name="adj2"/>
            </a:avLst>
          </a:prstGeom>
          <a:noFill/>
          <a:ln cap="flat" cmpd="sng" w="19050">
            <a:solidFill>
              <a:srgbClr val="4372C3"/>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65" name="Google Shape;565;p60"/>
          <p:cNvSpPr/>
          <p:nvPr/>
        </p:nvSpPr>
        <p:spPr>
          <a:xfrm rot="426075">
            <a:off x="9035755" y="4169132"/>
            <a:ext cx="2332089" cy="1954217"/>
          </a:xfrm>
          <a:prstGeom prst="wedgeEllipseCallout">
            <a:avLst>
              <a:gd fmla="val -34446" name="adj1"/>
              <a:gd fmla="val 55960" name="adj2"/>
            </a:avLst>
          </a:prstGeom>
          <a:noFill/>
          <a:ln cap="flat" cmpd="sng" w="28575">
            <a:solidFill>
              <a:srgbClr val="6588BA"/>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id="566" name="Google Shape;566;p60"/>
          <p:cNvPicPr preferRelativeResize="0"/>
          <p:nvPr/>
        </p:nvPicPr>
        <p:blipFill rotWithShape="1">
          <a:blip r:embed="rId4">
            <a:alphaModFix/>
          </a:blip>
          <a:srcRect b="0" l="0" r="32853" t="0"/>
          <a:stretch/>
        </p:blipFill>
        <p:spPr>
          <a:xfrm>
            <a:off x="9466159" y="4813061"/>
            <a:ext cx="2725840" cy="1679613"/>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90" name="Shape 190"/>
        <p:cNvGrpSpPr/>
        <p:nvPr/>
      </p:nvGrpSpPr>
      <p:grpSpPr>
        <a:xfrm>
          <a:off x="0" y="0"/>
          <a:ext cx="0" cy="0"/>
          <a:chOff x="0" y="0"/>
          <a:chExt cx="0" cy="0"/>
        </a:xfrm>
      </p:grpSpPr>
      <p:grpSp>
        <p:nvGrpSpPr>
          <p:cNvPr id="191" name="Google Shape;191;p3"/>
          <p:cNvGrpSpPr/>
          <p:nvPr/>
        </p:nvGrpSpPr>
        <p:grpSpPr>
          <a:xfrm>
            <a:off x="838199" y="3153710"/>
            <a:ext cx="10515600" cy="2485871"/>
            <a:chOff x="0" y="531"/>
            <a:chExt cx="10515600" cy="2485871"/>
          </a:xfrm>
        </p:grpSpPr>
        <p:cxnSp>
          <p:nvCxnSpPr>
            <p:cNvPr id="192" name="Google Shape;192;p3"/>
            <p:cNvCxnSpPr/>
            <p:nvPr/>
          </p:nvCxnSpPr>
          <p:spPr>
            <a:xfrm>
              <a:off x="0" y="531"/>
              <a:ext cx="10515600" cy="0"/>
            </a:xfrm>
            <a:prstGeom prst="straightConnector1">
              <a:avLst/>
            </a:prstGeom>
            <a:solidFill>
              <a:srgbClr val="4372C3"/>
            </a:solidFill>
            <a:ln cap="flat" cmpd="sng" w="12700">
              <a:solidFill>
                <a:srgbClr val="4372C3"/>
              </a:solidFill>
              <a:prstDash val="solid"/>
              <a:miter lim="800000"/>
              <a:headEnd len="sm" w="sm" type="none"/>
              <a:tailEnd len="sm" w="sm" type="none"/>
            </a:ln>
          </p:spPr>
        </p:cxnSp>
        <p:sp>
          <p:nvSpPr>
            <p:cNvPr id="193" name="Google Shape;193;p3"/>
            <p:cNvSpPr/>
            <p:nvPr/>
          </p:nvSpPr>
          <p:spPr>
            <a:xfrm>
              <a:off x="0" y="531"/>
              <a:ext cx="10515600" cy="621467"/>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94" name="Google Shape;194;p3"/>
            <p:cNvSpPr txBox="1"/>
            <p:nvPr/>
          </p:nvSpPr>
          <p:spPr>
            <a:xfrm>
              <a:off x="0" y="531"/>
              <a:ext cx="10515600" cy="621467"/>
            </a:xfrm>
            <a:prstGeom prst="rect">
              <a:avLst/>
            </a:prstGeom>
            <a:noFill/>
            <a:ln>
              <a:noFill/>
            </a:ln>
          </p:spPr>
          <p:txBody>
            <a:bodyPr anchorCtr="0" anchor="t" bIns="106675" lIns="106675" spcFirstLastPara="1" rIns="106675" wrap="square" tIns="106675">
              <a:noAutofit/>
            </a:bodyPr>
            <a:lstStyle/>
            <a:p>
              <a:pPr indent="-457200" lvl="0" marL="457200" marR="0" rtl="0" algn="l">
                <a:lnSpc>
                  <a:spcPct val="90000"/>
                </a:lnSpc>
                <a:spcBef>
                  <a:spcPts val="0"/>
                </a:spcBef>
                <a:spcAft>
                  <a:spcPts val="0"/>
                </a:spcAft>
                <a:buClr>
                  <a:srgbClr val="6588BA"/>
                </a:buClr>
                <a:buSzPts val="2240"/>
                <a:buFont typeface="Calibri"/>
                <a:buChar char="•"/>
              </a:pPr>
              <a:r>
                <a:rPr b="0" i="0" lang="lv-LV" sz="2800" u="none" cap="none" strike="noStrike">
                  <a:solidFill>
                    <a:srgbClr val="000000"/>
                  </a:solidFill>
                  <a:latin typeface="Calibri"/>
                  <a:ea typeface="Calibri"/>
                  <a:cs typeface="Calibri"/>
                  <a:sym typeface="Calibri"/>
                </a:rPr>
                <a:t>Wirksame Vorbereitung auf schwierige Gespräche</a:t>
              </a:r>
              <a:endParaRPr b="0" i="0" sz="2800" u="none" cap="none" strike="noStrike">
                <a:solidFill>
                  <a:srgbClr val="000000"/>
                </a:solidFill>
                <a:latin typeface="Calibri"/>
                <a:ea typeface="Calibri"/>
                <a:cs typeface="Calibri"/>
                <a:sym typeface="Calibri"/>
              </a:endParaRPr>
            </a:p>
            <a:p>
              <a:pPr indent="0" lvl="0" marL="457200" marR="0" rtl="0" algn="l">
                <a:lnSpc>
                  <a:spcPct val="9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cxnSp>
          <p:nvCxnSpPr>
            <p:cNvPr id="195" name="Google Shape;195;p3"/>
            <p:cNvCxnSpPr/>
            <p:nvPr/>
          </p:nvCxnSpPr>
          <p:spPr>
            <a:xfrm>
              <a:off x="0" y="621999"/>
              <a:ext cx="10515600" cy="0"/>
            </a:xfrm>
            <a:prstGeom prst="straightConnector1">
              <a:avLst/>
            </a:prstGeom>
            <a:solidFill>
              <a:srgbClr val="4372C3"/>
            </a:solidFill>
            <a:ln cap="flat" cmpd="sng" w="12700">
              <a:solidFill>
                <a:srgbClr val="4372C3"/>
              </a:solidFill>
              <a:prstDash val="solid"/>
              <a:miter lim="800000"/>
              <a:headEnd len="sm" w="sm" type="none"/>
              <a:tailEnd len="sm" w="sm" type="none"/>
            </a:ln>
          </p:spPr>
        </p:cxnSp>
        <p:sp>
          <p:nvSpPr>
            <p:cNvPr id="196" name="Google Shape;196;p3"/>
            <p:cNvSpPr/>
            <p:nvPr/>
          </p:nvSpPr>
          <p:spPr>
            <a:xfrm>
              <a:off x="0" y="621999"/>
              <a:ext cx="10515600" cy="621467"/>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97" name="Google Shape;197;p3"/>
            <p:cNvSpPr txBox="1"/>
            <p:nvPr/>
          </p:nvSpPr>
          <p:spPr>
            <a:xfrm>
              <a:off x="0" y="621999"/>
              <a:ext cx="10515600" cy="621467"/>
            </a:xfrm>
            <a:prstGeom prst="rect">
              <a:avLst/>
            </a:prstGeom>
            <a:noFill/>
            <a:ln>
              <a:noFill/>
            </a:ln>
          </p:spPr>
          <p:txBody>
            <a:bodyPr anchorCtr="0" anchor="t" bIns="106675" lIns="106675" spcFirstLastPara="1" rIns="106675" wrap="square" tIns="106675">
              <a:noAutofit/>
            </a:bodyPr>
            <a:lstStyle/>
            <a:p>
              <a:pPr indent="0" lvl="0" marL="0" marR="0" rtl="0" algn="l">
                <a:lnSpc>
                  <a:spcPct val="90000"/>
                </a:lnSpc>
                <a:spcBef>
                  <a:spcPts val="0"/>
                </a:spcBef>
                <a:spcAft>
                  <a:spcPts val="0"/>
                </a:spcAft>
                <a:buClr>
                  <a:schemeClr val="dk1"/>
                </a:buClr>
                <a:buSzPts val="2800"/>
                <a:buFont typeface="Calibri"/>
                <a:buNone/>
              </a:pPr>
              <a:r>
                <a:t/>
              </a:r>
              <a:endParaRPr b="0" i="0" sz="2800" u="none" cap="none" strike="noStrike">
                <a:solidFill>
                  <a:schemeClr val="dk1"/>
                </a:solidFill>
                <a:latin typeface="Calibri"/>
                <a:ea typeface="Calibri"/>
                <a:cs typeface="Calibri"/>
                <a:sym typeface="Calibri"/>
              </a:endParaRPr>
            </a:p>
          </p:txBody>
        </p:sp>
        <p:cxnSp>
          <p:nvCxnSpPr>
            <p:cNvPr id="198" name="Google Shape;198;p3"/>
            <p:cNvCxnSpPr/>
            <p:nvPr/>
          </p:nvCxnSpPr>
          <p:spPr>
            <a:xfrm>
              <a:off x="0" y="1243467"/>
              <a:ext cx="10515600" cy="0"/>
            </a:xfrm>
            <a:prstGeom prst="straightConnector1">
              <a:avLst/>
            </a:prstGeom>
            <a:solidFill>
              <a:srgbClr val="4372C3"/>
            </a:solidFill>
            <a:ln cap="flat" cmpd="sng" w="12700">
              <a:solidFill>
                <a:srgbClr val="4372C3"/>
              </a:solidFill>
              <a:prstDash val="solid"/>
              <a:miter lim="800000"/>
              <a:headEnd len="sm" w="sm" type="none"/>
              <a:tailEnd len="sm" w="sm" type="none"/>
            </a:ln>
          </p:spPr>
        </p:cxnSp>
        <p:sp>
          <p:nvSpPr>
            <p:cNvPr id="199" name="Google Shape;199;p3"/>
            <p:cNvSpPr/>
            <p:nvPr/>
          </p:nvSpPr>
          <p:spPr>
            <a:xfrm>
              <a:off x="0" y="1243467"/>
              <a:ext cx="10515600" cy="621467"/>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00" name="Google Shape;200;p3"/>
            <p:cNvSpPr txBox="1"/>
            <p:nvPr/>
          </p:nvSpPr>
          <p:spPr>
            <a:xfrm>
              <a:off x="0" y="1243467"/>
              <a:ext cx="10515600" cy="621467"/>
            </a:xfrm>
            <a:prstGeom prst="rect">
              <a:avLst/>
            </a:prstGeom>
            <a:noFill/>
            <a:ln>
              <a:noFill/>
            </a:ln>
          </p:spPr>
          <p:txBody>
            <a:bodyPr anchorCtr="0" anchor="t" bIns="106675" lIns="106675" spcFirstLastPara="1" rIns="106675" wrap="square" tIns="106675">
              <a:noAutofit/>
            </a:bodyPr>
            <a:lstStyle/>
            <a:p>
              <a:pPr indent="0" lvl="0" marL="0" marR="0" rtl="0" algn="l">
                <a:lnSpc>
                  <a:spcPct val="90000"/>
                </a:lnSpc>
                <a:spcBef>
                  <a:spcPts val="0"/>
                </a:spcBef>
                <a:spcAft>
                  <a:spcPts val="0"/>
                </a:spcAft>
                <a:buClr>
                  <a:schemeClr val="dk1"/>
                </a:buClr>
                <a:buSzPts val="2800"/>
                <a:buFont typeface="Calibri"/>
                <a:buNone/>
              </a:pPr>
              <a:r>
                <a:t/>
              </a:r>
              <a:endParaRPr b="0" i="0" sz="2800" u="none" cap="none" strike="noStrike">
                <a:solidFill>
                  <a:schemeClr val="dk1"/>
                </a:solidFill>
                <a:latin typeface="Calibri"/>
                <a:ea typeface="Calibri"/>
                <a:cs typeface="Calibri"/>
                <a:sym typeface="Calibri"/>
              </a:endParaRPr>
            </a:p>
          </p:txBody>
        </p:sp>
        <p:cxnSp>
          <p:nvCxnSpPr>
            <p:cNvPr id="201" name="Google Shape;201;p3"/>
            <p:cNvCxnSpPr/>
            <p:nvPr/>
          </p:nvCxnSpPr>
          <p:spPr>
            <a:xfrm>
              <a:off x="0" y="1864935"/>
              <a:ext cx="10515600" cy="0"/>
            </a:xfrm>
            <a:prstGeom prst="straightConnector1">
              <a:avLst/>
            </a:prstGeom>
            <a:solidFill>
              <a:srgbClr val="4372C3"/>
            </a:solidFill>
            <a:ln cap="flat" cmpd="sng" w="12700">
              <a:solidFill>
                <a:srgbClr val="4372C3"/>
              </a:solidFill>
              <a:prstDash val="solid"/>
              <a:miter lim="800000"/>
              <a:headEnd len="sm" w="sm" type="none"/>
              <a:tailEnd len="sm" w="sm" type="none"/>
            </a:ln>
          </p:spPr>
        </p:cxnSp>
        <p:sp>
          <p:nvSpPr>
            <p:cNvPr id="202" name="Google Shape;202;p3"/>
            <p:cNvSpPr/>
            <p:nvPr/>
          </p:nvSpPr>
          <p:spPr>
            <a:xfrm>
              <a:off x="0" y="1864935"/>
              <a:ext cx="10515600" cy="621467"/>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cxnSp>
          <p:nvCxnSpPr>
            <p:cNvPr id="203" name="Google Shape;203;p3"/>
            <p:cNvCxnSpPr/>
            <p:nvPr/>
          </p:nvCxnSpPr>
          <p:spPr>
            <a:xfrm>
              <a:off x="0" y="2486402"/>
              <a:ext cx="10515600" cy="0"/>
            </a:xfrm>
            <a:prstGeom prst="straightConnector1">
              <a:avLst/>
            </a:prstGeom>
            <a:solidFill>
              <a:srgbClr val="4372C3"/>
            </a:solidFill>
            <a:ln cap="flat" cmpd="sng" w="12700">
              <a:solidFill>
                <a:srgbClr val="4372C3"/>
              </a:solidFill>
              <a:prstDash val="solid"/>
              <a:miter lim="800000"/>
              <a:headEnd len="sm" w="sm" type="none"/>
              <a:tailEnd len="sm" w="sm" type="none"/>
            </a:ln>
          </p:spPr>
        </p:cxnSp>
      </p:grpSp>
      <p:sp>
        <p:nvSpPr>
          <p:cNvPr id="204" name="Google Shape;204;p3"/>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SzPts val="1200"/>
              <a:buNone/>
            </a:pPr>
            <a:fld id="{00000000-1234-1234-1234-123412341234}" type="slidenum">
              <a:rPr lang="lv-LV"/>
              <a:t>‹#›</a:t>
            </a:fld>
            <a:endParaRPr/>
          </a:p>
        </p:txBody>
      </p:sp>
      <p:pic>
        <p:nvPicPr>
          <p:cNvPr id="205" name="Google Shape;205;p3"/>
          <p:cNvPicPr preferRelativeResize="0"/>
          <p:nvPr/>
        </p:nvPicPr>
        <p:blipFill rotWithShape="1">
          <a:blip r:embed="rId3">
            <a:alphaModFix/>
          </a:blip>
          <a:srcRect b="0" l="0" r="0" t="0"/>
          <a:stretch/>
        </p:blipFill>
        <p:spPr>
          <a:xfrm>
            <a:off x="0" y="1"/>
            <a:ext cx="12191999" cy="2143400"/>
          </a:xfrm>
          <a:prstGeom prst="rect">
            <a:avLst/>
          </a:prstGeom>
          <a:noFill/>
          <a:ln>
            <a:noFill/>
          </a:ln>
        </p:spPr>
      </p:pic>
      <p:pic>
        <p:nvPicPr>
          <p:cNvPr id="206" name="Google Shape;206;p3"/>
          <p:cNvPicPr preferRelativeResize="0"/>
          <p:nvPr/>
        </p:nvPicPr>
        <p:blipFill rotWithShape="1">
          <a:blip r:embed="rId4">
            <a:alphaModFix/>
          </a:blip>
          <a:srcRect b="0" l="0" r="0" t="0"/>
          <a:stretch/>
        </p:blipFill>
        <p:spPr>
          <a:xfrm>
            <a:off x="368038" y="6398359"/>
            <a:ext cx="2743438" cy="323116"/>
          </a:xfrm>
          <a:prstGeom prst="rect">
            <a:avLst/>
          </a:prstGeom>
          <a:noFill/>
          <a:ln>
            <a:noFill/>
          </a:ln>
        </p:spPr>
      </p:pic>
      <p:sp>
        <p:nvSpPr>
          <p:cNvPr id="207" name="Google Shape;207;p3"/>
          <p:cNvSpPr txBox="1"/>
          <p:nvPr>
            <p:ph type="title"/>
          </p:nvPr>
        </p:nvSpPr>
        <p:spPr>
          <a:xfrm>
            <a:off x="1212200" y="1341775"/>
            <a:ext cx="9728700" cy="750600"/>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rgbClr val="6789B9"/>
              </a:buClr>
              <a:buSzPts val="4000"/>
              <a:buFont typeface="Calibri"/>
              <a:buNone/>
            </a:pPr>
            <a:r>
              <a:rPr b="1" lang="lv-LV" sz="4500">
                <a:solidFill>
                  <a:schemeClr val="lt1"/>
                </a:solidFill>
              </a:rPr>
              <a:t>Themen</a:t>
            </a:r>
            <a:endParaRPr sz="4900">
              <a:solidFill>
                <a:schemeClr val="lt1"/>
              </a:solidFill>
            </a:endParaRPr>
          </a:p>
        </p:txBody>
      </p:sp>
      <p:pic>
        <p:nvPicPr>
          <p:cNvPr descr="Glühbirne und Stift mit einfarbiger Füllung" id="208" name="Google Shape;208;p3"/>
          <p:cNvPicPr preferRelativeResize="0"/>
          <p:nvPr/>
        </p:nvPicPr>
        <p:blipFill rotWithShape="1">
          <a:blip r:embed="rId5">
            <a:alphaModFix/>
          </a:blip>
          <a:srcRect b="0" l="0" r="0" t="0"/>
          <a:stretch/>
        </p:blipFill>
        <p:spPr>
          <a:xfrm>
            <a:off x="12762031" y="880674"/>
            <a:ext cx="914400" cy="914400"/>
          </a:xfrm>
          <a:prstGeom prst="rect">
            <a:avLst/>
          </a:prstGeom>
          <a:noFill/>
          <a:ln>
            <a:noFill/>
          </a:ln>
        </p:spPr>
      </p:pic>
      <p:sp>
        <p:nvSpPr>
          <p:cNvPr id="209" name="Google Shape;209;p3"/>
          <p:cNvSpPr txBox="1"/>
          <p:nvPr/>
        </p:nvSpPr>
        <p:spPr>
          <a:xfrm>
            <a:off x="870857" y="2229685"/>
            <a:ext cx="10515600" cy="621467"/>
          </a:xfrm>
          <a:prstGeom prst="rect">
            <a:avLst/>
          </a:prstGeom>
          <a:noFill/>
          <a:ln>
            <a:noFill/>
          </a:ln>
        </p:spPr>
        <p:txBody>
          <a:bodyPr anchorCtr="0" anchor="t" bIns="106675" lIns="106675" spcFirstLastPara="1" rIns="106675" wrap="square" tIns="106675">
            <a:noAutofit/>
          </a:bodyPr>
          <a:lstStyle/>
          <a:p>
            <a:pPr indent="-457200" lvl="0" marL="457200" marR="0" rtl="0" algn="l">
              <a:lnSpc>
                <a:spcPct val="90000"/>
              </a:lnSpc>
              <a:spcBef>
                <a:spcPts val="0"/>
              </a:spcBef>
              <a:spcAft>
                <a:spcPts val="0"/>
              </a:spcAft>
              <a:buClr>
                <a:srgbClr val="6588BA"/>
              </a:buClr>
              <a:buSzPts val="2800"/>
              <a:buFont typeface="Arial"/>
              <a:buChar char="•"/>
            </a:pPr>
            <a:r>
              <a:rPr b="0" i="0" lang="lv-LV" sz="2800" u="none" cap="none" strike="noStrike">
                <a:solidFill>
                  <a:schemeClr val="dk1"/>
                </a:solidFill>
                <a:latin typeface="Calibri"/>
                <a:ea typeface="Calibri"/>
                <a:cs typeface="Calibri"/>
                <a:sym typeface="Calibri"/>
              </a:rPr>
              <a:t>Grundlagen der Kommunikation, insbesondere der gewaltfreien Kommunikation</a:t>
            </a:r>
            <a:endParaRPr b="0" i="0" sz="2800" u="none" cap="none" strike="noStrike">
              <a:solidFill>
                <a:schemeClr val="dk1"/>
              </a:solidFill>
              <a:latin typeface="Calibri"/>
              <a:ea typeface="Calibri"/>
              <a:cs typeface="Calibri"/>
              <a:sym typeface="Calibri"/>
            </a:endParaRPr>
          </a:p>
          <a:p>
            <a:pPr indent="0" lvl="0" marL="0" marR="0" rtl="0" algn="l">
              <a:lnSpc>
                <a:spcPct val="90000"/>
              </a:lnSpc>
              <a:spcBef>
                <a:spcPts val="0"/>
              </a:spcBef>
              <a:spcAft>
                <a:spcPts val="0"/>
              </a:spcAft>
              <a:buClr>
                <a:srgbClr val="000000"/>
              </a:buClr>
              <a:buSzPts val="2800"/>
              <a:buFont typeface="Arial"/>
              <a:buNone/>
            </a:pPr>
            <a:r>
              <a:t/>
            </a:r>
            <a:endParaRPr b="0" i="0" sz="2800" u="none" cap="none" strike="noStrike">
              <a:solidFill>
                <a:schemeClr val="dk1"/>
              </a:solidFill>
              <a:latin typeface="Calibri"/>
              <a:ea typeface="Calibri"/>
              <a:cs typeface="Calibri"/>
              <a:sym typeface="Calibri"/>
            </a:endParaRPr>
          </a:p>
        </p:txBody>
      </p:sp>
      <p:sp>
        <p:nvSpPr>
          <p:cNvPr id="210" name="Google Shape;210;p3"/>
          <p:cNvSpPr txBox="1"/>
          <p:nvPr/>
        </p:nvSpPr>
        <p:spPr>
          <a:xfrm>
            <a:off x="838199" y="3847297"/>
            <a:ext cx="10515600" cy="621467"/>
          </a:xfrm>
          <a:prstGeom prst="rect">
            <a:avLst/>
          </a:prstGeom>
          <a:noFill/>
          <a:ln>
            <a:noFill/>
          </a:ln>
        </p:spPr>
        <p:txBody>
          <a:bodyPr anchorCtr="0" anchor="t" bIns="106675" lIns="106675" spcFirstLastPara="1" rIns="106675" wrap="square" tIns="106675">
            <a:noAutofit/>
          </a:bodyPr>
          <a:lstStyle/>
          <a:p>
            <a:pPr indent="-457200" lvl="0" marL="457200" marR="0" rtl="0" algn="l">
              <a:lnSpc>
                <a:spcPct val="90000"/>
              </a:lnSpc>
              <a:spcBef>
                <a:spcPts val="0"/>
              </a:spcBef>
              <a:spcAft>
                <a:spcPts val="0"/>
              </a:spcAft>
              <a:buClr>
                <a:srgbClr val="6588BA"/>
              </a:buClr>
              <a:buSzPts val="2800"/>
              <a:buFont typeface="Arial"/>
              <a:buChar char="•"/>
            </a:pPr>
            <a:r>
              <a:rPr b="0" i="0" lang="lv-LV" sz="2800" u="none" cap="none" strike="noStrike">
                <a:solidFill>
                  <a:schemeClr val="dk1"/>
                </a:solidFill>
                <a:latin typeface="Calibri"/>
                <a:ea typeface="Calibri"/>
                <a:cs typeface="Calibri"/>
                <a:sym typeface="Calibri"/>
              </a:rPr>
              <a:t>Gesprächsführung (goldene Regeln und Techniken)</a:t>
            </a:r>
            <a:endParaRPr b="0" i="0" sz="2800" u="none" cap="none" strike="noStrike">
              <a:solidFill>
                <a:schemeClr val="dk1"/>
              </a:solidFill>
              <a:latin typeface="Calibri"/>
              <a:ea typeface="Calibri"/>
              <a:cs typeface="Calibri"/>
              <a:sym typeface="Calibri"/>
            </a:endParaRPr>
          </a:p>
        </p:txBody>
      </p:sp>
      <p:pic>
        <p:nvPicPr>
          <p:cNvPr id="211" name="Google Shape;211;p3"/>
          <p:cNvPicPr preferRelativeResize="0"/>
          <p:nvPr/>
        </p:nvPicPr>
        <p:blipFill rotWithShape="1">
          <a:blip r:embed="rId6">
            <a:alphaModFix/>
          </a:blip>
          <a:srcRect b="0" l="16443" r="0" t="34105"/>
          <a:stretch/>
        </p:blipFill>
        <p:spPr>
          <a:xfrm>
            <a:off x="7192851" y="-3850"/>
            <a:ext cx="4999150" cy="1631175"/>
          </a:xfrm>
          <a:prstGeom prst="rect">
            <a:avLst/>
          </a:prstGeom>
          <a:noFill/>
          <a:ln>
            <a:noFill/>
          </a:ln>
        </p:spPr>
      </p:pic>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70" name="Shape 570"/>
        <p:cNvGrpSpPr/>
        <p:nvPr/>
      </p:nvGrpSpPr>
      <p:grpSpPr>
        <a:xfrm>
          <a:off x="0" y="0"/>
          <a:ext cx="0" cy="0"/>
          <a:chOff x="0" y="0"/>
          <a:chExt cx="0" cy="0"/>
        </a:xfrm>
      </p:grpSpPr>
      <p:pic>
        <p:nvPicPr>
          <p:cNvPr descr="Afternoon in an empty cafe" id="571" name="Google Shape;571;p61"/>
          <p:cNvPicPr preferRelativeResize="0"/>
          <p:nvPr>
            <p:ph idx="1" type="body"/>
          </p:nvPr>
        </p:nvPicPr>
        <p:blipFill rotWithShape="1">
          <a:blip r:embed="rId3">
            <a:alphaModFix/>
          </a:blip>
          <a:srcRect b="6559" l="0" r="0" t="6561"/>
          <a:stretch/>
        </p:blipFill>
        <p:spPr>
          <a:xfrm>
            <a:off x="20" y="10"/>
            <a:ext cx="12191980" cy="6857990"/>
          </a:xfrm>
          <a:prstGeom prst="rect">
            <a:avLst/>
          </a:prstGeom>
          <a:noFill/>
          <a:ln>
            <a:noFill/>
          </a:ln>
        </p:spPr>
      </p:pic>
      <p:sp>
        <p:nvSpPr>
          <p:cNvPr id="572" name="Google Shape;572;p61"/>
          <p:cNvSpPr/>
          <p:nvPr/>
        </p:nvSpPr>
        <p:spPr>
          <a:xfrm>
            <a:off x="7488621" y="2277613"/>
            <a:ext cx="4703379" cy="4580387"/>
          </a:xfrm>
          <a:custGeom>
            <a:rect b="b" l="l" r="r" t="t"/>
            <a:pathLst>
              <a:path extrusionOk="0" h="1298" w="1333">
                <a:moveTo>
                  <a:pt x="1333" y="1031"/>
                </a:moveTo>
                <a:cubicBezTo>
                  <a:pt x="1333" y="380"/>
                  <a:pt x="1333" y="380"/>
                  <a:pt x="1333" y="380"/>
                </a:cubicBezTo>
                <a:cubicBezTo>
                  <a:pt x="1215" y="154"/>
                  <a:pt x="979" y="0"/>
                  <a:pt x="706" y="0"/>
                </a:cubicBezTo>
                <a:cubicBezTo>
                  <a:pt x="317" y="0"/>
                  <a:pt x="0" y="316"/>
                  <a:pt x="0" y="706"/>
                </a:cubicBezTo>
                <a:cubicBezTo>
                  <a:pt x="0" y="954"/>
                  <a:pt x="129" y="1172"/>
                  <a:pt x="323" y="1298"/>
                </a:cubicBezTo>
                <a:cubicBezTo>
                  <a:pt x="1090" y="1298"/>
                  <a:pt x="1090" y="1298"/>
                  <a:pt x="1090" y="1298"/>
                </a:cubicBezTo>
                <a:cubicBezTo>
                  <a:pt x="1193" y="1232"/>
                  <a:pt x="1276" y="1140"/>
                  <a:pt x="1333" y="1031"/>
                </a:cubicBezTo>
                <a:close/>
              </a:path>
            </a:pathLst>
          </a:custGeom>
          <a:solidFill>
            <a:schemeClr val="lt1">
              <a:alpha val="69019"/>
            </a:schemeClr>
          </a:solidFill>
          <a:ln>
            <a:noFill/>
          </a:ln>
        </p:spPr>
        <p:txBody>
          <a:bodyPr anchorCtr="0" anchor="t" bIns="45700" lIns="91425" spcFirstLastPara="1" rIns="91425" wrap="square" tIns="45700">
            <a:normAutofit/>
          </a:bodyPr>
          <a:lstStyle/>
          <a:p>
            <a:pPr indent="0" lvl="0" marL="0" marR="0" rtl="0" algn="ctr">
              <a:lnSpc>
                <a:spcPct val="100000"/>
              </a:lnSpc>
              <a:spcBef>
                <a:spcPts val="0"/>
              </a:spcBef>
              <a:spcAft>
                <a:spcPts val="0"/>
              </a:spcAft>
              <a:buClr>
                <a:schemeClr val="dk1"/>
              </a:buClr>
              <a:buSzPts val="1600"/>
              <a:buFont typeface="Arial"/>
              <a:buNone/>
            </a:pPr>
            <a:r>
              <a:t/>
            </a:r>
            <a:endParaRPr b="0" i="0" sz="1600" u="none" cap="none" strike="noStrike">
              <a:solidFill>
                <a:schemeClr val="dk1"/>
              </a:solidFill>
              <a:latin typeface="Calibri"/>
              <a:ea typeface="Calibri"/>
              <a:cs typeface="Calibri"/>
              <a:sym typeface="Calibri"/>
            </a:endParaRPr>
          </a:p>
        </p:txBody>
      </p:sp>
      <p:sp>
        <p:nvSpPr>
          <p:cNvPr id="573" name="Google Shape;573;p61"/>
          <p:cNvSpPr txBox="1"/>
          <p:nvPr>
            <p:ph type="title"/>
          </p:nvPr>
        </p:nvSpPr>
        <p:spPr>
          <a:xfrm>
            <a:off x="8022021" y="3460531"/>
            <a:ext cx="3852000" cy="1834200"/>
          </a:xfrm>
          <a:prstGeom prst="rect">
            <a:avLst/>
          </a:prstGeom>
          <a:noFill/>
          <a:ln>
            <a:noFill/>
          </a:ln>
        </p:spPr>
        <p:txBody>
          <a:bodyPr anchorCtr="0" anchor="b" bIns="45700" lIns="91425" spcFirstLastPara="1" rIns="91425" wrap="square" tIns="45700">
            <a:normAutofit/>
          </a:bodyPr>
          <a:lstStyle/>
          <a:p>
            <a:pPr indent="0" lvl="0" marL="0" rtl="0" algn="ctr">
              <a:lnSpc>
                <a:spcPct val="90000"/>
              </a:lnSpc>
              <a:spcBef>
                <a:spcPts val="0"/>
              </a:spcBef>
              <a:spcAft>
                <a:spcPts val="0"/>
              </a:spcAft>
              <a:buSzPts val="3200"/>
              <a:buNone/>
            </a:pPr>
            <a:r>
              <a:rPr b="1" lang="lv-LV"/>
              <a:t>Nach dem Kontakt - Lernmomente und Prävention</a:t>
            </a:r>
            <a:endParaRPr b="1"/>
          </a:p>
        </p:txBody>
      </p:sp>
      <p:sp>
        <p:nvSpPr>
          <p:cNvPr id="574" name="Google Shape;574;p61"/>
          <p:cNvSpPr txBox="1"/>
          <p:nvPr>
            <p:ph idx="2" type="body"/>
          </p:nvPr>
        </p:nvSpPr>
        <p:spPr>
          <a:xfrm>
            <a:off x="7782910" y="5808732"/>
            <a:ext cx="4330200" cy="683400"/>
          </a:xfrm>
          <a:prstGeom prst="rect">
            <a:avLst/>
          </a:prstGeom>
          <a:noFill/>
          <a:ln>
            <a:noFill/>
          </a:ln>
        </p:spPr>
        <p:txBody>
          <a:bodyPr anchorCtr="0" anchor="t" bIns="45700" lIns="91425" spcFirstLastPara="1" rIns="91425" wrap="square" tIns="45700">
            <a:normAutofit/>
          </a:bodyPr>
          <a:lstStyle/>
          <a:p>
            <a:pPr indent="0" lvl="0" marL="0" rtl="0" algn="ctr">
              <a:lnSpc>
                <a:spcPct val="90000"/>
              </a:lnSpc>
              <a:spcBef>
                <a:spcPts val="0"/>
              </a:spcBef>
              <a:spcAft>
                <a:spcPts val="0"/>
              </a:spcAft>
              <a:buClr>
                <a:schemeClr val="dk1"/>
              </a:buClr>
              <a:buSzPts val="2000"/>
              <a:buNone/>
            </a:pPr>
            <a:r>
              <a:rPr b="1" lang="lv-LV" sz="3200"/>
              <a:t>Phase 6</a:t>
            </a:r>
            <a:endParaRPr b="1" sz="3200"/>
          </a:p>
        </p:txBody>
      </p:sp>
      <p:cxnSp>
        <p:nvCxnSpPr>
          <p:cNvPr id="575" name="Google Shape;575;p61"/>
          <p:cNvCxnSpPr/>
          <p:nvPr/>
        </p:nvCxnSpPr>
        <p:spPr>
          <a:xfrm>
            <a:off x="9480331" y="5559222"/>
            <a:ext cx="935400" cy="0"/>
          </a:xfrm>
          <a:prstGeom prst="straightConnector1">
            <a:avLst/>
          </a:prstGeom>
          <a:noFill/>
          <a:ln cap="sq" cmpd="sng" w="25400">
            <a:solidFill>
              <a:srgbClr val="262626"/>
            </a:solidFill>
            <a:prstDash val="solid"/>
            <a:bevel/>
            <a:headEnd len="sm" w="sm" type="none"/>
            <a:tailEnd len="sm" w="sm" type="none"/>
          </a:ln>
        </p:spPr>
      </p:cxnSp>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1000"/>
                                  </p:stCondLst>
                                  <p:childTnLst>
                                    <p:set>
                                      <p:cBhvr>
                                        <p:cTn dur="1" fill="hold">
                                          <p:stCondLst>
                                            <p:cond delay="0"/>
                                          </p:stCondLst>
                                        </p:cTn>
                                        <p:tgtEl>
                                          <p:spTgt spid="573"/>
                                        </p:tgtEl>
                                        <p:attrNameLst>
                                          <p:attrName>style.visibility</p:attrName>
                                        </p:attrNameLst>
                                      </p:cBhvr>
                                      <p:to>
                                        <p:strVal val="visible"/>
                                      </p:to>
                                    </p:set>
                                    <p:animEffect filter="fade" transition="in">
                                      <p:cBhvr>
                                        <p:cTn dur="700"/>
                                        <p:tgtEl>
                                          <p:spTgt spid="573"/>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79" name="Shape 579"/>
        <p:cNvGrpSpPr/>
        <p:nvPr/>
      </p:nvGrpSpPr>
      <p:grpSpPr>
        <a:xfrm>
          <a:off x="0" y="0"/>
          <a:ext cx="0" cy="0"/>
          <a:chOff x="0" y="0"/>
          <a:chExt cx="0" cy="0"/>
        </a:xfrm>
      </p:grpSpPr>
      <p:pic>
        <p:nvPicPr>
          <p:cNvPr id="580" name="Google Shape;580;g2523f248869_4_232"/>
          <p:cNvPicPr preferRelativeResize="0"/>
          <p:nvPr/>
        </p:nvPicPr>
        <p:blipFill rotWithShape="1">
          <a:blip r:embed="rId3">
            <a:alphaModFix/>
          </a:blip>
          <a:srcRect b="0" l="0" r="3427" t="0"/>
          <a:stretch/>
        </p:blipFill>
        <p:spPr>
          <a:xfrm>
            <a:off x="418075" y="450"/>
            <a:ext cx="11773925" cy="6858000"/>
          </a:xfrm>
          <a:prstGeom prst="rect">
            <a:avLst/>
          </a:prstGeom>
          <a:noFill/>
          <a:ln>
            <a:noFill/>
          </a:ln>
        </p:spPr>
      </p:pic>
      <p:sp>
        <p:nvSpPr>
          <p:cNvPr id="581" name="Google Shape;581;g2523f248869_4_232"/>
          <p:cNvSpPr/>
          <p:nvPr/>
        </p:nvSpPr>
        <p:spPr>
          <a:xfrm>
            <a:off x="0" y="0"/>
            <a:ext cx="2125500" cy="6858000"/>
          </a:xfrm>
          <a:prstGeom prst="rect">
            <a:avLst/>
          </a:prstGeom>
          <a:solidFill>
            <a:srgbClr val="6588BA"/>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82" name="Google Shape;582;g2523f248869_4_232"/>
          <p:cNvSpPr/>
          <p:nvPr/>
        </p:nvSpPr>
        <p:spPr>
          <a:xfrm>
            <a:off x="1184825" y="0"/>
            <a:ext cx="12193588" cy="6858000"/>
          </a:xfrm>
          <a:custGeom>
            <a:rect b="b" l="l" r="r" t="t"/>
            <a:pathLst>
              <a:path extrusionOk="0" h="13716000" w="24387176">
                <a:moveTo>
                  <a:pt x="24387176" y="12222303"/>
                </a:moveTo>
                <a:lnTo>
                  <a:pt x="24387176" y="13716000"/>
                </a:lnTo>
                <a:lnTo>
                  <a:pt x="22463084" y="13716000"/>
                </a:lnTo>
                <a:lnTo>
                  <a:pt x="22749486" y="13551323"/>
                </a:lnTo>
                <a:cubicBezTo>
                  <a:pt x="23287360" y="13224502"/>
                  <a:pt x="23782716" y="12834673"/>
                  <a:pt x="24225308" y="12392081"/>
                </a:cubicBezTo>
                <a:close/>
                <a:moveTo>
                  <a:pt x="18691226" y="4166373"/>
                </a:moveTo>
                <a:cubicBezTo>
                  <a:pt x="17204682" y="4166373"/>
                  <a:pt x="15999598" y="5371457"/>
                  <a:pt x="15999598" y="6858001"/>
                </a:cubicBezTo>
                <a:cubicBezTo>
                  <a:pt x="15999598" y="8344545"/>
                  <a:pt x="17204682" y="9549628"/>
                  <a:pt x="18691226" y="9549628"/>
                </a:cubicBezTo>
                <a:cubicBezTo>
                  <a:pt x="20177772" y="9549628"/>
                  <a:pt x="21382854" y="8344545"/>
                  <a:pt x="21382854" y="6858001"/>
                </a:cubicBezTo>
                <a:cubicBezTo>
                  <a:pt x="21382854" y="5371457"/>
                  <a:pt x="20177772" y="4166373"/>
                  <a:pt x="18691226" y="4166373"/>
                </a:cubicBezTo>
                <a:close/>
                <a:moveTo>
                  <a:pt x="18691224" y="3693179"/>
                </a:moveTo>
                <a:cubicBezTo>
                  <a:pt x="20439104" y="3693179"/>
                  <a:pt x="21856046" y="5110118"/>
                  <a:pt x="21856046" y="6858000"/>
                </a:cubicBezTo>
                <a:cubicBezTo>
                  <a:pt x="21856046" y="8605880"/>
                  <a:pt x="20439104" y="10022819"/>
                  <a:pt x="18691224" y="10022819"/>
                </a:cubicBezTo>
                <a:cubicBezTo>
                  <a:pt x="16943342" y="10022819"/>
                  <a:pt x="15526404" y="8605880"/>
                  <a:pt x="15526404" y="6858000"/>
                </a:cubicBezTo>
                <a:cubicBezTo>
                  <a:pt x="15526404" y="5110118"/>
                  <a:pt x="16943342" y="3693179"/>
                  <a:pt x="18691224" y="3693179"/>
                </a:cubicBezTo>
                <a:close/>
                <a:moveTo>
                  <a:pt x="18691224" y="2366053"/>
                </a:moveTo>
                <a:cubicBezTo>
                  <a:pt x="16210392" y="2366053"/>
                  <a:pt x="14199278" y="4377166"/>
                  <a:pt x="14199278" y="6858000"/>
                </a:cubicBezTo>
                <a:cubicBezTo>
                  <a:pt x="14199278" y="9338833"/>
                  <a:pt x="16210392" y="11349947"/>
                  <a:pt x="18691224" y="11349947"/>
                </a:cubicBezTo>
                <a:cubicBezTo>
                  <a:pt x="21172058" y="11349947"/>
                  <a:pt x="23183172" y="9338833"/>
                  <a:pt x="23183172" y="6858000"/>
                </a:cubicBezTo>
                <a:cubicBezTo>
                  <a:pt x="23183172" y="4377166"/>
                  <a:pt x="21172058" y="2366053"/>
                  <a:pt x="18691224" y="2366053"/>
                </a:cubicBezTo>
                <a:close/>
                <a:moveTo>
                  <a:pt x="18691224" y="1894045"/>
                </a:moveTo>
                <a:cubicBezTo>
                  <a:pt x="21432744" y="1894045"/>
                  <a:pt x="23655184" y="4116483"/>
                  <a:pt x="23655184" y="6858000"/>
                </a:cubicBezTo>
                <a:cubicBezTo>
                  <a:pt x="23655184" y="9599516"/>
                  <a:pt x="21432744" y="11821956"/>
                  <a:pt x="18691224" y="11821956"/>
                </a:cubicBezTo>
                <a:cubicBezTo>
                  <a:pt x="15949708" y="11821956"/>
                  <a:pt x="13727269" y="9599516"/>
                  <a:pt x="13727269" y="6858000"/>
                </a:cubicBezTo>
                <a:cubicBezTo>
                  <a:pt x="13727269" y="4116483"/>
                  <a:pt x="15949708" y="1894045"/>
                  <a:pt x="18691224" y="1894045"/>
                </a:cubicBezTo>
                <a:close/>
                <a:moveTo>
                  <a:pt x="22463084" y="0"/>
                </a:moveTo>
                <a:lnTo>
                  <a:pt x="24387176" y="0"/>
                </a:lnTo>
                <a:lnTo>
                  <a:pt x="24387176" y="1493697"/>
                </a:lnTo>
                <a:lnTo>
                  <a:pt x="24225308" y="1323919"/>
                </a:lnTo>
                <a:cubicBezTo>
                  <a:pt x="23782716" y="881327"/>
                  <a:pt x="23287360" y="491498"/>
                  <a:pt x="22749486" y="164678"/>
                </a:cubicBezTo>
                <a:close/>
                <a:moveTo>
                  <a:pt x="0" y="0"/>
                </a:moveTo>
                <a:lnTo>
                  <a:pt x="14919367" y="0"/>
                </a:lnTo>
                <a:lnTo>
                  <a:pt x="14632965" y="164678"/>
                </a:lnTo>
                <a:cubicBezTo>
                  <a:pt x="12373892" y="1537324"/>
                  <a:pt x="10864851" y="4021434"/>
                  <a:pt x="10864851" y="6858000"/>
                </a:cubicBezTo>
                <a:cubicBezTo>
                  <a:pt x="10864851" y="9694566"/>
                  <a:pt x="12373892" y="12178677"/>
                  <a:pt x="14632965" y="13551323"/>
                </a:cubicBezTo>
                <a:lnTo>
                  <a:pt x="14919367" y="13716000"/>
                </a:lnTo>
                <a:lnTo>
                  <a:pt x="0" y="13716000"/>
                </a:lnTo>
                <a:close/>
              </a:path>
            </a:pathLst>
          </a:custGeom>
          <a:solidFill>
            <a:srgbClr val="6588BA"/>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900"/>
              <a:buFont typeface="Calibri"/>
              <a:buNone/>
            </a:pPr>
            <a:r>
              <a:t/>
            </a:r>
            <a:endParaRPr b="0" i="0" sz="900" u="none" cap="none" strike="noStrike">
              <a:solidFill>
                <a:srgbClr val="FFFFFF"/>
              </a:solidFill>
              <a:latin typeface="Calibri"/>
              <a:ea typeface="Calibri"/>
              <a:cs typeface="Calibri"/>
              <a:sym typeface="Calibri"/>
            </a:endParaRPr>
          </a:p>
        </p:txBody>
      </p:sp>
      <p:sp>
        <p:nvSpPr>
          <p:cNvPr id="583" name="Google Shape;583;g2523f248869_4_232"/>
          <p:cNvSpPr txBox="1"/>
          <p:nvPr>
            <p:ph idx="12" type="sldNum"/>
          </p:nvPr>
        </p:nvSpPr>
        <p:spPr>
          <a:xfrm>
            <a:off x="8610600" y="6356350"/>
            <a:ext cx="2743200" cy="365100"/>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SzPts val="1200"/>
              <a:buNone/>
            </a:pPr>
            <a:fld id="{00000000-1234-1234-1234-123412341234}" type="slidenum">
              <a:rPr lang="lv-LV"/>
              <a:t>‹#›</a:t>
            </a:fld>
            <a:endParaRPr/>
          </a:p>
        </p:txBody>
      </p:sp>
      <p:sp>
        <p:nvSpPr>
          <p:cNvPr id="584" name="Google Shape;584;g2523f248869_4_232"/>
          <p:cNvSpPr txBox="1"/>
          <p:nvPr>
            <p:ph type="title"/>
          </p:nvPr>
        </p:nvSpPr>
        <p:spPr>
          <a:xfrm>
            <a:off x="965250" y="2122063"/>
            <a:ext cx="10183500" cy="73500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Calibri"/>
              <a:buNone/>
            </a:pPr>
            <a:r>
              <a:rPr b="1" lang="lv-LV" sz="4000">
                <a:solidFill>
                  <a:srgbClr val="2B3E85"/>
                </a:solidFill>
              </a:rPr>
              <a:t>Einzelne Aufgabe</a:t>
            </a:r>
            <a:endParaRPr b="1" sz="4000">
              <a:solidFill>
                <a:srgbClr val="2B3E85"/>
              </a:solidFill>
            </a:endParaRPr>
          </a:p>
        </p:txBody>
      </p:sp>
      <p:sp>
        <p:nvSpPr>
          <p:cNvPr id="585" name="Google Shape;585;g2523f248869_4_232"/>
          <p:cNvSpPr txBox="1"/>
          <p:nvPr>
            <p:ph idx="1" type="body"/>
          </p:nvPr>
        </p:nvSpPr>
        <p:spPr>
          <a:xfrm>
            <a:off x="965250" y="2964650"/>
            <a:ext cx="4929300" cy="2016900"/>
          </a:xfrm>
          <a:prstGeom prst="rect">
            <a:avLst/>
          </a:prstGeom>
          <a:noFill/>
          <a:ln>
            <a:noFill/>
          </a:ln>
        </p:spPr>
        <p:txBody>
          <a:bodyPr anchorCtr="0" anchor="t" bIns="45700" lIns="91425" spcFirstLastPara="1" rIns="91425" wrap="square" tIns="45700">
            <a:normAutofit fontScale="92500" lnSpcReduction="10000"/>
          </a:bodyPr>
          <a:lstStyle/>
          <a:p>
            <a:pPr indent="0" lvl="0" marL="0" rtl="0" algn="l">
              <a:lnSpc>
                <a:spcPct val="70000"/>
              </a:lnSpc>
              <a:spcBef>
                <a:spcPts val="1000"/>
              </a:spcBef>
              <a:spcAft>
                <a:spcPts val="0"/>
              </a:spcAft>
              <a:buSzPct val="108108"/>
              <a:buNone/>
            </a:pPr>
            <a:r>
              <a:rPr lang="lv-LV">
                <a:solidFill>
                  <a:schemeClr val="lt1"/>
                </a:solidFill>
              </a:rPr>
              <a:t>Sagen oder schreiben Sie auf, welche </a:t>
            </a:r>
            <a:br>
              <a:rPr lang="lv-LV">
                <a:solidFill>
                  <a:schemeClr val="lt1"/>
                </a:solidFill>
              </a:rPr>
            </a:br>
            <a:r>
              <a:rPr lang="lv-LV">
                <a:solidFill>
                  <a:schemeClr val="lt1"/>
                </a:solidFill>
              </a:rPr>
              <a:t>Welche Art von Feedback hat Ihnen geholfen oder hilft Ihnen, Ihre Kommunikation zu verbessern?</a:t>
            </a:r>
            <a:endParaRPr>
              <a:solidFill>
                <a:schemeClr val="lt1"/>
              </a:solidFill>
            </a:endParaRPr>
          </a:p>
          <a:p>
            <a:pPr indent="0" lvl="0" marL="457200" rtl="0" algn="l">
              <a:lnSpc>
                <a:spcPct val="70000"/>
              </a:lnSpc>
              <a:spcBef>
                <a:spcPts val="1000"/>
              </a:spcBef>
              <a:spcAft>
                <a:spcPts val="0"/>
              </a:spcAft>
              <a:buSzPct val="115315"/>
              <a:buNone/>
            </a:pPr>
            <a:r>
              <a:t/>
            </a:r>
            <a:endParaRPr sz="3000">
              <a:solidFill>
                <a:schemeClr val="lt1"/>
              </a:solidFill>
            </a:endParaRPr>
          </a:p>
        </p:txBody>
      </p:sp>
      <p:cxnSp>
        <p:nvCxnSpPr>
          <p:cNvPr id="586" name="Google Shape;586;g2523f248869_4_232"/>
          <p:cNvCxnSpPr/>
          <p:nvPr/>
        </p:nvCxnSpPr>
        <p:spPr>
          <a:xfrm>
            <a:off x="1047000" y="2835163"/>
            <a:ext cx="4997400" cy="0"/>
          </a:xfrm>
          <a:prstGeom prst="straightConnector1">
            <a:avLst/>
          </a:prstGeom>
          <a:noFill/>
          <a:ln cap="flat" cmpd="sng" w="9525">
            <a:solidFill>
              <a:srgbClr val="2B3E85"/>
            </a:solidFill>
            <a:prstDash val="solid"/>
            <a:round/>
            <a:headEnd len="sm" w="sm" type="none"/>
            <a:tailEnd len="sm" w="sm" type="none"/>
          </a:ln>
        </p:spPr>
      </p:cxnSp>
    </p:spTree>
  </p:cSld>
  <p:clrMapOvr>
    <a:masterClrMapping/>
  </p:clrMapOvr>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590" name="Shape 590"/>
        <p:cNvGrpSpPr/>
        <p:nvPr/>
      </p:nvGrpSpPr>
      <p:grpSpPr>
        <a:xfrm>
          <a:off x="0" y="0"/>
          <a:ext cx="0" cy="0"/>
          <a:chOff x="0" y="0"/>
          <a:chExt cx="0" cy="0"/>
        </a:xfrm>
      </p:grpSpPr>
      <p:sp>
        <p:nvSpPr>
          <p:cNvPr id="591" name="Google Shape;591;p31"/>
          <p:cNvSpPr txBox="1"/>
          <p:nvPr>
            <p:ph idx="1" type="body"/>
          </p:nvPr>
        </p:nvSpPr>
        <p:spPr>
          <a:xfrm>
            <a:off x="1174966" y="1983446"/>
            <a:ext cx="9667800" cy="3858300"/>
          </a:xfrm>
          <a:prstGeom prst="rect">
            <a:avLst/>
          </a:prstGeom>
          <a:noFill/>
          <a:ln>
            <a:noFill/>
          </a:ln>
        </p:spPr>
        <p:txBody>
          <a:bodyPr anchorCtr="0" anchor="t" bIns="45700" lIns="91425" spcFirstLastPara="1" rIns="91425" wrap="square" tIns="45700">
            <a:normAutofit lnSpcReduction="10000"/>
          </a:bodyPr>
          <a:lstStyle/>
          <a:p>
            <a:pPr indent="0" lvl="0" marL="0" rtl="0" algn="l">
              <a:lnSpc>
                <a:spcPct val="100000"/>
              </a:lnSpc>
              <a:spcBef>
                <a:spcPts val="3000"/>
              </a:spcBef>
              <a:spcAft>
                <a:spcPts val="0"/>
              </a:spcAft>
              <a:buSzPts val="1800"/>
              <a:buNone/>
            </a:pPr>
            <a:r>
              <a:rPr lang="lv-LV" sz="2500"/>
              <a:t>Begabte Kommunikatoren achten sehr auf ihre Sicherheit. Wenn Sie befürchten, dass Sie befürchten, dass Ihnen in irgendeiner Weise Schaden zugefügt werden könnte, ziehen Sie sich zurück und verstecken sich.</a:t>
            </a:r>
            <a:endParaRPr sz="2500"/>
          </a:p>
          <a:p>
            <a:pPr indent="0" lvl="0" marL="0" rtl="0" algn="l">
              <a:lnSpc>
                <a:spcPct val="100000"/>
              </a:lnSpc>
              <a:spcBef>
                <a:spcPts val="3000"/>
              </a:spcBef>
              <a:spcAft>
                <a:spcPts val="0"/>
              </a:spcAft>
              <a:buSzPts val="1800"/>
              <a:buNone/>
            </a:pPr>
            <a:r>
              <a:rPr lang="lv-LV" sz="2500"/>
              <a:t>Wenn man sich nicht sicher fühlt, sind selbst gut gemeinte Kommentare verdächtig.</a:t>
            </a:r>
            <a:endParaRPr/>
          </a:p>
          <a:p>
            <a:pPr indent="0" lvl="0" marL="0" rtl="0" algn="l">
              <a:lnSpc>
                <a:spcPct val="100000"/>
              </a:lnSpc>
              <a:spcBef>
                <a:spcPts val="3000"/>
              </a:spcBef>
              <a:spcAft>
                <a:spcPts val="0"/>
              </a:spcAft>
              <a:buSzPts val="1800"/>
              <a:buNone/>
            </a:pPr>
            <a:r>
              <a:rPr lang="lv-LV" sz="2500"/>
              <a:t>Halten Sie Ihre Versprechen!</a:t>
            </a:r>
            <a:endParaRPr sz="2500"/>
          </a:p>
          <a:p>
            <a:pPr indent="0" lvl="0" marL="0" rtl="0" algn="l">
              <a:lnSpc>
                <a:spcPct val="100000"/>
              </a:lnSpc>
              <a:spcBef>
                <a:spcPts val="3000"/>
              </a:spcBef>
              <a:spcAft>
                <a:spcPts val="0"/>
              </a:spcAft>
              <a:buSzPts val="1800"/>
              <a:buNone/>
            </a:pPr>
            <a:r>
              <a:t/>
            </a:r>
            <a:endParaRPr/>
          </a:p>
        </p:txBody>
      </p:sp>
      <p:sp>
        <p:nvSpPr>
          <p:cNvPr id="592" name="Google Shape;592;p31"/>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SzPts val="1200"/>
              <a:buNone/>
            </a:pPr>
            <a:fld id="{00000000-1234-1234-1234-123412341234}" type="slidenum">
              <a:rPr lang="lv-LV"/>
              <a:t>‹#›</a:t>
            </a:fld>
            <a:endParaRPr/>
          </a:p>
        </p:txBody>
      </p:sp>
      <p:sp>
        <p:nvSpPr>
          <p:cNvPr id="593" name="Google Shape;593;p31"/>
          <p:cNvSpPr txBox="1"/>
          <p:nvPr/>
        </p:nvSpPr>
        <p:spPr>
          <a:xfrm>
            <a:off x="359517" y="6400412"/>
            <a:ext cx="2736965" cy="276999"/>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200"/>
              <a:buFont typeface="Arial"/>
              <a:buNone/>
            </a:pPr>
            <a:r>
              <a:rPr b="0" i="0" lang="lv-LV" sz="1200" u="none" cap="none" strike="noStrike">
                <a:solidFill>
                  <a:srgbClr val="6789B9"/>
                </a:solidFill>
                <a:latin typeface="Calibri"/>
                <a:ea typeface="Calibri"/>
                <a:cs typeface="Calibri"/>
                <a:sym typeface="Calibri"/>
              </a:rPr>
              <a:t>https://www.weedout.eu/</a:t>
            </a:r>
            <a:endParaRPr b="0" i="0" sz="1400" u="none" cap="none" strike="noStrike">
              <a:solidFill>
                <a:srgbClr val="000000"/>
              </a:solidFill>
              <a:latin typeface="Arial"/>
              <a:ea typeface="Arial"/>
              <a:cs typeface="Arial"/>
              <a:sym typeface="Arial"/>
            </a:endParaRPr>
          </a:p>
        </p:txBody>
      </p:sp>
      <p:pic>
        <p:nvPicPr>
          <p:cNvPr id="594" name="Google Shape;594;p31"/>
          <p:cNvPicPr preferRelativeResize="0"/>
          <p:nvPr/>
        </p:nvPicPr>
        <p:blipFill rotWithShape="1">
          <a:blip r:embed="rId3">
            <a:alphaModFix/>
          </a:blip>
          <a:srcRect b="0" l="0" r="0" t="0"/>
          <a:stretch/>
        </p:blipFill>
        <p:spPr>
          <a:xfrm>
            <a:off x="0" y="0"/>
            <a:ext cx="12191999" cy="2139250"/>
          </a:xfrm>
          <a:prstGeom prst="rect">
            <a:avLst/>
          </a:prstGeom>
          <a:noFill/>
          <a:ln>
            <a:noFill/>
          </a:ln>
        </p:spPr>
      </p:pic>
      <p:sp>
        <p:nvSpPr>
          <p:cNvPr id="595" name="Google Shape;595;p31"/>
          <p:cNvSpPr txBox="1"/>
          <p:nvPr>
            <p:ph type="title"/>
          </p:nvPr>
        </p:nvSpPr>
        <p:spPr>
          <a:xfrm>
            <a:off x="1054050" y="1319346"/>
            <a:ext cx="10515600" cy="819900"/>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rgbClr val="6789B9"/>
              </a:buClr>
              <a:buSzPts val="4000"/>
              <a:buFont typeface="Calibri"/>
              <a:buNone/>
            </a:pPr>
            <a:r>
              <a:rPr b="1" lang="lv-LV" sz="4000">
                <a:solidFill>
                  <a:schemeClr val="lt1"/>
                </a:solidFill>
              </a:rPr>
              <a:t>Sorge dafür, dass die Umwelt sicher bleibt!</a:t>
            </a:r>
            <a:endParaRPr b="1" sz="4000">
              <a:solidFill>
                <a:schemeClr val="lt1"/>
              </a:solidFill>
            </a:endParaRPr>
          </a:p>
        </p:txBody>
      </p:sp>
      <p:pic>
        <p:nvPicPr>
          <p:cNvPr id="596" name="Google Shape;596;p31"/>
          <p:cNvPicPr preferRelativeResize="0"/>
          <p:nvPr/>
        </p:nvPicPr>
        <p:blipFill rotWithShape="1">
          <a:blip r:embed="rId4">
            <a:alphaModFix/>
          </a:blip>
          <a:srcRect b="0" l="-1132" r="0" t="0"/>
          <a:stretch/>
        </p:blipFill>
        <p:spPr>
          <a:xfrm>
            <a:off x="6631150" y="4583000"/>
            <a:ext cx="5560849" cy="2274999"/>
          </a:xfrm>
          <a:prstGeom prst="rect">
            <a:avLst/>
          </a:prstGeom>
          <a:noFill/>
          <a:ln>
            <a:noFill/>
          </a:ln>
        </p:spPr>
      </p:pic>
      <p:grpSp>
        <p:nvGrpSpPr>
          <p:cNvPr id="597" name="Google Shape;597;p31"/>
          <p:cNvGrpSpPr/>
          <p:nvPr/>
        </p:nvGrpSpPr>
        <p:grpSpPr>
          <a:xfrm>
            <a:off x="697536" y="2456662"/>
            <a:ext cx="431524" cy="478736"/>
            <a:chOff x="534570" y="3018006"/>
            <a:chExt cx="290237" cy="321991"/>
          </a:xfrm>
        </p:grpSpPr>
        <p:sp>
          <p:nvSpPr>
            <p:cNvPr id="598" name="Google Shape;598;p31"/>
            <p:cNvSpPr/>
            <p:nvPr/>
          </p:nvSpPr>
          <p:spPr>
            <a:xfrm rot="6573721">
              <a:off x="581784" y="3060051"/>
              <a:ext cx="226684" cy="194700"/>
            </a:xfrm>
            <a:prstGeom prst="rtTriangle">
              <a:avLst/>
            </a:prstGeom>
            <a:solidFill>
              <a:srgbClr val="6689BA"/>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99" name="Google Shape;599;p31"/>
            <p:cNvSpPr/>
            <p:nvPr/>
          </p:nvSpPr>
          <p:spPr>
            <a:xfrm rot="6573721">
              <a:off x="550909" y="3103251"/>
              <a:ext cx="226684" cy="194700"/>
            </a:xfrm>
            <a:prstGeom prst="rtTriangle">
              <a:avLst/>
            </a:prstGeom>
            <a:noFill/>
            <a:ln cap="flat" cmpd="sng" w="9525">
              <a:solidFill>
                <a:srgbClr val="2B3E85"/>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600" name="Google Shape;600;p31"/>
          <p:cNvGrpSpPr/>
          <p:nvPr/>
        </p:nvGrpSpPr>
        <p:grpSpPr>
          <a:xfrm>
            <a:off x="773817" y="4037662"/>
            <a:ext cx="431524" cy="478736"/>
            <a:chOff x="534570" y="3018006"/>
            <a:chExt cx="290237" cy="321991"/>
          </a:xfrm>
        </p:grpSpPr>
        <p:sp>
          <p:nvSpPr>
            <p:cNvPr id="601" name="Google Shape;601;p31"/>
            <p:cNvSpPr/>
            <p:nvPr/>
          </p:nvSpPr>
          <p:spPr>
            <a:xfrm rot="6573721">
              <a:off x="581784" y="3060051"/>
              <a:ext cx="226684" cy="194700"/>
            </a:xfrm>
            <a:prstGeom prst="rtTriangle">
              <a:avLst/>
            </a:prstGeom>
            <a:solidFill>
              <a:srgbClr val="6689BA"/>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02" name="Google Shape;602;p31"/>
            <p:cNvSpPr/>
            <p:nvPr/>
          </p:nvSpPr>
          <p:spPr>
            <a:xfrm rot="6573721">
              <a:off x="550909" y="3103251"/>
              <a:ext cx="226684" cy="194700"/>
            </a:xfrm>
            <a:prstGeom prst="rtTriangle">
              <a:avLst/>
            </a:prstGeom>
            <a:noFill/>
            <a:ln cap="flat" cmpd="sng" w="9525">
              <a:solidFill>
                <a:srgbClr val="2B3E85"/>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603" name="Google Shape;603;p31"/>
          <p:cNvGrpSpPr/>
          <p:nvPr/>
        </p:nvGrpSpPr>
        <p:grpSpPr>
          <a:xfrm>
            <a:off x="773919" y="5048469"/>
            <a:ext cx="431524" cy="478736"/>
            <a:chOff x="534570" y="3018006"/>
            <a:chExt cx="290237" cy="321991"/>
          </a:xfrm>
        </p:grpSpPr>
        <p:sp>
          <p:nvSpPr>
            <p:cNvPr id="604" name="Google Shape;604;p31"/>
            <p:cNvSpPr/>
            <p:nvPr/>
          </p:nvSpPr>
          <p:spPr>
            <a:xfrm rot="6573721">
              <a:off x="581784" y="3060051"/>
              <a:ext cx="226684" cy="194700"/>
            </a:xfrm>
            <a:prstGeom prst="rtTriangle">
              <a:avLst/>
            </a:prstGeom>
            <a:solidFill>
              <a:srgbClr val="6689BA"/>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05" name="Google Shape;605;p31"/>
            <p:cNvSpPr/>
            <p:nvPr/>
          </p:nvSpPr>
          <p:spPr>
            <a:xfrm rot="6573721">
              <a:off x="550909" y="3103251"/>
              <a:ext cx="226684" cy="194700"/>
            </a:xfrm>
            <a:prstGeom prst="rtTriangle">
              <a:avLst/>
            </a:prstGeom>
            <a:noFill/>
            <a:ln cap="flat" cmpd="sng" w="9525">
              <a:solidFill>
                <a:srgbClr val="2B3E85"/>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Tree>
  </p:cSld>
  <p:clrMapOvr>
    <a:masterClrMapping/>
  </p:clrMapOvr>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609" name="Shape 609"/>
        <p:cNvGrpSpPr/>
        <p:nvPr/>
      </p:nvGrpSpPr>
      <p:grpSpPr>
        <a:xfrm>
          <a:off x="0" y="0"/>
          <a:ext cx="0" cy="0"/>
          <a:chOff x="0" y="0"/>
          <a:chExt cx="0" cy="0"/>
        </a:xfrm>
      </p:grpSpPr>
      <p:pic>
        <p:nvPicPr>
          <p:cNvPr descr="Books HD | Books HD | Abhi Sharma | Flickr" id="610" name="Google Shape;610;p38"/>
          <p:cNvPicPr preferRelativeResize="0"/>
          <p:nvPr/>
        </p:nvPicPr>
        <p:blipFill rotWithShape="1">
          <a:blip r:embed="rId3">
            <a:alphaModFix/>
          </a:blip>
          <a:srcRect b="15539" l="0" r="0" t="0"/>
          <a:stretch/>
        </p:blipFill>
        <p:spPr>
          <a:xfrm>
            <a:off x="0" y="-16100"/>
            <a:ext cx="12192000" cy="6857999"/>
          </a:xfrm>
          <a:prstGeom prst="rect">
            <a:avLst/>
          </a:prstGeom>
          <a:noFill/>
          <a:ln>
            <a:noFill/>
          </a:ln>
        </p:spPr>
      </p:pic>
      <p:sp>
        <p:nvSpPr>
          <p:cNvPr id="611" name="Google Shape;611;p38"/>
          <p:cNvSpPr/>
          <p:nvPr/>
        </p:nvSpPr>
        <p:spPr>
          <a:xfrm>
            <a:off x="7488621" y="2277613"/>
            <a:ext cx="4703379" cy="4580387"/>
          </a:xfrm>
          <a:custGeom>
            <a:rect b="b" l="l" r="r" t="t"/>
            <a:pathLst>
              <a:path extrusionOk="0" h="1298" w="1333">
                <a:moveTo>
                  <a:pt x="1333" y="1031"/>
                </a:moveTo>
                <a:cubicBezTo>
                  <a:pt x="1333" y="380"/>
                  <a:pt x="1333" y="380"/>
                  <a:pt x="1333" y="380"/>
                </a:cubicBezTo>
                <a:cubicBezTo>
                  <a:pt x="1215" y="154"/>
                  <a:pt x="979" y="0"/>
                  <a:pt x="706" y="0"/>
                </a:cubicBezTo>
                <a:cubicBezTo>
                  <a:pt x="317" y="0"/>
                  <a:pt x="0" y="316"/>
                  <a:pt x="0" y="706"/>
                </a:cubicBezTo>
                <a:cubicBezTo>
                  <a:pt x="0" y="954"/>
                  <a:pt x="129" y="1172"/>
                  <a:pt x="323" y="1298"/>
                </a:cubicBezTo>
                <a:cubicBezTo>
                  <a:pt x="1090" y="1298"/>
                  <a:pt x="1090" y="1298"/>
                  <a:pt x="1090" y="1298"/>
                </a:cubicBezTo>
                <a:cubicBezTo>
                  <a:pt x="1193" y="1232"/>
                  <a:pt x="1276" y="1140"/>
                  <a:pt x="1333" y="1031"/>
                </a:cubicBezTo>
                <a:close/>
              </a:path>
            </a:pathLst>
          </a:custGeom>
          <a:solidFill>
            <a:schemeClr val="lt1">
              <a:alpha val="69019"/>
            </a:schemeClr>
          </a:solidFill>
          <a:ln>
            <a:noFill/>
          </a:ln>
        </p:spPr>
        <p:txBody>
          <a:bodyPr anchorCtr="0" anchor="t" bIns="45700" lIns="91425" spcFirstLastPara="1" rIns="91425" wrap="square" tIns="45700">
            <a:normAutofit/>
          </a:bodyPr>
          <a:lstStyle/>
          <a:p>
            <a:pPr indent="0" lvl="0" marL="0" marR="0" rtl="0" algn="ctr">
              <a:lnSpc>
                <a:spcPct val="100000"/>
              </a:lnSpc>
              <a:spcBef>
                <a:spcPts val="0"/>
              </a:spcBef>
              <a:spcAft>
                <a:spcPts val="0"/>
              </a:spcAft>
              <a:buClr>
                <a:schemeClr val="dk1"/>
              </a:buClr>
              <a:buSzPts val="1600"/>
              <a:buFont typeface="Arial"/>
              <a:buNone/>
            </a:pPr>
            <a:r>
              <a:t/>
            </a:r>
            <a:endParaRPr b="0" i="0" sz="1600" u="none" cap="none" strike="noStrike">
              <a:solidFill>
                <a:schemeClr val="dk1"/>
              </a:solidFill>
              <a:latin typeface="Calibri"/>
              <a:ea typeface="Calibri"/>
              <a:cs typeface="Calibri"/>
              <a:sym typeface="Calibri"/>
            </a:endParaRPr>
          </a:p>
        </p:txBody>
      </p:sp>
      <p:sp>
        <p:nvSpPr>
          <p:cNvPr id="612" name="Google Shape;612;p38"/>
          <p:cNvSpPr txBox="1"/>
          <p:nvPr>
            <p:ph type="title"/>
          </p:nvPr>
        </p:nvSpPr>
        <p:spPr>
          <a:xfrm>
            <a:off x="8022021" y="3469856"/>
            <a:ext cx="3852000" cy="1834200"/>
          </a:xfrm>
          <a:prstGeom prst="rect">
            <a:avLst/>
          </a:prstGeom>
          <a:noFill/>
          <a:ln>
            <a:noFill/>
          </a:ln>
        </p:spPr>
        <p:txBody>
          <a:bodyPr anchorCtr="0" anchor="b" bIns="45700" lIns="91425" spcFirstLastPara="1" rIns="91425" wrap="square" tIns="45700">
            <a:normAutofit/>
          </a:bodyPr>
          <a:lstStyle/>
          <a:p>
            <a:pPr indent="0" lvl="0" marL="0" rtl="0" algn="ctr">
              <a:lnSpc>
                <a:spcPct val="90000"/>
              </a:lnSpc>
              <a:spcBef>
                <a:spcPts val="0"/>
              </a:spcBef>
              <a:spcAft>
                <a:spcPts val="0"/>
              </a:spcAft>
              <a:buClr>
                <a:schemeClr val="dk1"/>
              </a:buClr>
              <a:buSzPts val="4000"/>
              <a:buFont typeface="Calibri"/>
              <a:buNone/>
            </a:pPr>
            <a:r>
              <a:rPr b="1" lang="lv-LV" sz="4000"/>
              <a:t>Links </a:t>
            </a:r>
            <a:br>
              <a:rPr b="1" lang="lv-LV" sz="4000"/>
            </a:br>
            <a:r>
              <a:rPr b="1" lang="lv-LV" sz="4000"/>
              <a:t>und Referenzen</a:t>
            </a:r>
            <a:endParaRPr b="1" sz="4000"/>
          </a:p>
        </p:txBody>
      </p:sp>
      <p:cxnSp>
        <p:nvCxnSpPr>
          <p:cNvPr id="613" name="Google Shape;613;p38"/>
          <p:cNvCxnSpPr/>
          <p:nvPr/>
        </p:nvCxnSpPr>
        <p:spPr>
          <a:xfrm>
            <a:off x="9480331" y="5361718"/>
            <a:ext cx="935400" cy="0"/>
          </a:xfrm>
          <a:prstGeom prst="straightConnector1">
            <a:avLst/>
          </a:prstGeom>
          <a:noFill/>
          <a:ln cap="sq" cmpd="sng" w="25400">
            <a:solidFill>
              <a:srgbClr val="262626"/>
            </a:solidFill>
            <a:prstDash val="solid"/>
            <a:bevel/>
            <a:headEnd len="sm" w="sm" type="none"/>
            <a:tailEnd len="sm" w="sm" type="none"/>
          </a:ln>
        </p:spPr>
      </p:cxnSp>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1000"/>
                                  </p:stCondLst>
                                  <p:childTnLst>
                                    <p:set>
                                      <p:cBhvr>
                                        <p:cTn dur="1" fill="hold">
                                          <p:stCondLst>
                                            <p:cond delay="0"/>
                                          </p:stCondLst>
                                        </p:cTn>
                                        <p:tgtEl>
                                          <p:spTgt spid="612"/>
                                        </p:tgtEl>
                                        <p:attrNameLst>
                                          <p:attrName>style.visibility</p:attrName>
                                        </p:attrNameLst>
                                      </p:cBhvr>
                                      <p:to>
                                        <p:strVal val="visible"/>
                                      </p:to>
                                    </p:set>
                                    <p:animEffect filter="fade" transition="in">
                                      <p:cBhvr>
                                        <p:cTn dur="700"/>
                                        <p:tgtEl>
                                          <p:spTgt spid="612"/>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17" name="Shape 617"/>
        <p:cNvGrpSpPr/>
        <p:nvPr/>
      </p:nvGrpSpPr>
      <p:grpSpPr>
        <a:xfrm>
          <a:off x="0" y="0"/>
          <a:ext cx="0" cy="0"/>
          <a:chOff x="0" y="0"/>
          <a:chExt cx="0" cy="0"/>
        </a:xfrm>
      </p:grpSpPr>
      <p:sp>
        <p:nvSpPr>
          <p:cNvPr id="618" name="Google Shape;618;p7"/>
          <p:cNvSpPr txBox="1"/>
          <p:nvPr>
            <p:ph type="title"/>
          </p:nvPr>
        </p:nvSpPr>
        <p:spPr>
          <a:xfrm>
            <a:off x="1077675" y="878050"/>
            <a:ext cx="9797400" cy="685800"/>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rgbClr val="6789B9"/>
              </a:buClr>
              <a:buSzPts val="4000"/>
              <a:buFont typeface="Calibri"/>
              <a:buNone/>
            </a:pPr>
            <a:r>
              <a:rPr b="1" lang="lv-LV" sz="4111">
                <a:solidFill>
                  <a:srgbClr val="6789B9"/>
                </a:solidFill>
              </a:rPr>
              <a:t>Weitere Links</a:t>
            </a:r>
            <a:endParaRPr sz="4511"/>
          </a:p>
        </p:txBody>
      </p:sp>
      <p:sp>
        <p:nvSpPr>
          <p:cNvPr id="619" name="Google Shape;619;p7"/>
          <p:cNvSpPr txBox="1"/>
          <p:nvPr>
            <p:ph idx="1" type="body"/>
          </p:nvPr>
        </p:nvSpPr>
        <p:spPr>
          <a:xfrm>
            <a:off x="838200" y="1611550"/>
            <a:ext cx="10515600" cy="4849500"/>
          </a:xfrm>
          <a:prstGeom prst="rect">
            <a:avLst/>
          </a:prstGeom>
          <a:noFill/>
          <a:ln>
            <a:noFill/>
          </a:ln>
        </p:spPr>
        <p:txBody>
          <a:bodyPr anchorCtr="0" anchor="t" bIns="45700" lIns="91425" spcFirstLastPara="1" rIns="91425" wrap="square" tIns="45700">
            <a:normAutofit/>
          </a:bodyPr>
          <a:lstStyle/>
          <a:p>
            <a:pPr indent="-215900" lvl="0" marL="228600" rtl="0" algn="l">
              <a:lnSpc>
                <a:spcPct val="115000"/>
              </a:lnSpc>
              <a:spcBef>
                <a:spcPts val="0"/>
              </a:spcBef>
              <a:spcAft>
                <a:spcPts val="0"/>
              </a:spcAft>
              <a:buClr>
                <a:srgbClr val="6588BA"/>
              </a:buClr>
              <a:buSzPts val="1760"/>
              <a:buChar char="•"/>
            </a:pPr>
            <a:r>
              <a:rPr lang="lv-LV" sz="1760"/>
              <a:t>Patterson, Kerry; Patterson, Kerry; Grenny, Joseph; Grenny, Joseph; McMillan, Ron; McMillan, Ron; Switzler, Al; Switzler, Al. Crucial Conversations Tools for Talking When Stakes Are High McGraw-Hill Education</a:t>
            </a:r>
            <a:endParaRPr sz="1760"/>
          </a:p>
          <a:p>
            <a:pPr indent="-215900" lvl="0" marL="228600" rtl="0" algn="l">
              <a:lnSpc>
                <a:spcPct val="115000"/>
              </a:lnSpc>
              <a:spcBef>
                <a:spcPts val="1000"/>
              </a:spcBef>
              <a:spcAft>
                <a:spcPts val="0"/>
              </a:spcAft>
              <a:buClr>
                <a:srgbClr val="6588BA"/>
              </a:buClr>
              <a:buSzPts val="1760"/>
              <a:buChar char="•"/>
            </a:pPr>
            <a:r>
              <a:rPr lang="lv-LV" sz="1760"/>
              <a:t>Amdur, Ellis. In the Eye of the Hurricane: Skills to Calm and De-escalate Aggressive &amp; Mentally Ill Family Members . Edgework Books. </a:t>
            </a:r>
            <a:endParaRPr sz="1760"/>
          </a:p>
          <a:p>
            <a:pPr indent="-215900" lvl="0" marL="228600" rtl="0" algn="l">
              <a:lnSpc>
                <a:spcPct val="115000"/>
              </a:lnSpc>
              <a:spcBef>
                <a:spcPts val="1000"/>
              </a:spcBef>
              <a:spcAft>
                <a:spcPts val="0"/>
              </a:spcAft>
              <a:buClr>
                <a:srgbClr val="6588BA"/>
              </a:buClr>
              <a:buSzPts val="1760"/>
              <a:buChar char="•"/>
            </a:pPr>
            <a:r>
              <a:rPr lang="lv-LV" sz="1760"/>
              <a:t>Noll, Douglas . De-Escalate: How to Calm an Angry Person in 90 Seconds or Less . Atria Books/Beyond Words. </a:t>
            </a:r>
            <a:endParaRPr sz="1760"/>
          </a:p>
          <a:p>
            <a:pPr indent="-215900" lvl="0" marL="228600" rtl="0" algn="l">
              <a:lnSpc>
                <a:spcPct val="115000"/>
              </a:lnSpc>
              <a:spcBef>
                <a:spcPts val="1000"/>
              </a:spcBef>
              <a:spcAft>
                <a:spcPts val="0"/>
              </a:spcAft>
              <a:buClr>
                <a:srgbClr val="6588BA"/>
              </a:buClr>
              <a:buSzPts val="1760"/>
              <a:buChar char="•"/>
            </a:pPr>
            <a:r>
              <a:rPr lang="lv-LV" sz="1760"/>
              <a:t>McKay PhD, Matthew . Messages (The Communications Skills Book). New Harbinger Publications. </a:t>
            </a:r>
            <a:endParaRPr sz="1760"/>
          </a:p>
          <a:p>
            <a:pPr indent="-215900" lvl="0" marL="228600" rtl="0" algn="l">
              <a:lnSpc>
                <a:spcPct val="115000"/>
              </a:lnSpc>
              <a:spcBef>
                <a:spcPts val="1000"/>
              </a:spcBef>
              <a:spcAft>
                <a:spcPts val="0"/>
              </a:spcAft>
              <a:buClr>
                <a:srgbClr val="6588BA"/>
              </a:buClr>
              <a:buSzPts val="1760"/>
              <a:buChar char="•"/>
            </a:pPr>
            <a:r>
              <a:rPr lang="lv-LV" sz="1760"/>
              <a:t>Amdur, Ellis; Cooper, William. Safety At Work: Skills to Calm and De-escalate Aggressive &amp; Mentally Ill Individuals - For All Involved in Threat Assessment &amp; Threat Management. Edgework Books. </a:t>
            </a:r>
            <a:endParaRPr sz="1760"/>
          </a:p>
          <a:p>
            <a:pPr indent="-215900" lvl="0" marL="228600" rtl="0" algn="l">
              <a:lnSpc>
                <a:spcPct val="115000"/>
              </a:lnSpc>
              <a:spcBef>
                <a:spcPts val="1000"/>
              </a:spcBef>
              <a:spcAft>
                <a:spcPts val="0"/>
              </a:spcAft>
              <a:buClr>
                <a:srgbClr val="6588BA"/>
              </a:buClr>
              <a:buSzPts val="1760"/>
              <a:buChar char="•"/>
            </a:pPr>
            <a:r>
              <a:rPr lang="lv-LV" sz="1760"/>
              <a:t>Parker, Susan. Risk Assessing Bullying: Manage Workplace Bullying... before it happens Unknown. </a:t>
            </a:r>
            <a:endParaRPr sz="1760"/>
          </a:p>
          <a:p>
            <a:pPr indent="-215900" lvl="0" marL="228600" rtl="0" algn="l">
              <a:lnSpc>
                <a:spcPct val="115000"/>
              </a:lnSpc>
              <a:spcBef>
                <a:spcPts val="1000"/>
              </a:spcBef>
              <a:spcAft>
                <a:spcPts val="0"/>
              </a:spcAft>
              <a:buClr>
                <a:srgbClr val="6588BA"/>
              </a:buClr>
              <a:buSzPts val="1760"/>
              <a:buChar char="•"/>
            </a:pPr>
            <a:r>
              <a:rPr lang="lv-LV" sz="1760"/>
              <a:t>Tannen, Deborah. I Only Say This Because I Love You . Random House Publishing Group. </a:t>
            </a:r>
            <a:endParaRPr sz="1760"/>
          </a:p>
        </p:txBody>
      </p:sp>
      <p:sp>
        <p:nvSpPr>
          <p:cNvPr id="620" name="Google Shape;620;p7"/>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SzPts val="1200"/>
              <a:buNone/>
            </a:pPr>
            <a:fld id="{00000000-1234-1234-1234-123412341234}" type="slidenum">
              <a:rPr lang="lv-LV"/>
              <a:t>‹#›</a:t>
            </a:fld>
            <a:endParaRPr/>
          </a:p>
        </p:txBody>
      </p:sp>
      <p:sp>
        <p:nvSpPr>
          <p:cNvPr id="621" name="Google Shape;621;p7"/>
          <p:cNvSpPr txBox="1"/>
          <p:nvPr/>
        </p:nvSpPr>
        <p:spPr>
          <a:xfrm>
            <a:off x="359517" y="6400412"/>
            <a:ext cx="2736965" cy="276999"/>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200"/>
              <a:buFont typeface="Arial"/>
              <a:buNone/>
            </a:pPr>
            <a:r>
              <a:rPr b="0" i="0" lang="lv-LV" sz="1200" u="none" cap="none" strike="noStrike">
                <a:solidFill>
                  <a:srgbClr val="6789B9"/>
                </a:solidFill>
                <a:latin typeface="Calibri"/>
                <a:ea typeface="Calibri"/>
                <a:cs typeface="Calibri"/>
                <a:sym typeface="Calibri"/>
              </a:rPr>
              <a:t>https://www.weedout.eu/</a:t>
            </a:r>
            <a:endParaRPr b="0" i="0" sz="1400" u="none" cap="none" strike="noStrike">
              <a:solidFill>
                <a:srgbClr val="000000"/>
              </a:solidFill>
              <a:latin typeface="Arial"/>
              <a:ea typeface="Arial"/>
              <a:cs typeface="Arial"/>
              <a:sym typeface="Arial"/>
            </a:endParaRPr>
          </a:p>
        </p:txBody>
      </p:sp>
      <p:cxnSp>
        <p:nvCxnSpPr>
          <p:cNvPr id="622" name="Google Shape;622;p7"/>
          <p:cNvCxnSpPr/>
          <p:nvPr/>
        </p:nvCxnSpPr>
        <p:spPr>
          <a:xfrm>
            <a:off x="1077675" y="1500425"/>
            <a:ext cx="9976800" cy="16200"/>
          </a:xfrm>
          <a:prstGeom prst="straightConnector1">
            <a:avLst/>
          </a:prstGeom>
          <a:noFill/>
          <a:ln cap="flat" cmpd="sng" w="9525">
            <a:solidFill>
              <a:srgbClr val="6588BA"/>
            </a:solidFill>
            <a:prstDash val="solid"/>
            <a:round/>
            <a:headEnd len="sm" w="sm" type="none"/>
            <a:tailEnd len="sm" w="sm" type="none"/>
          </a:ln>
        </p:spPr>
      </p:cxnSp>
    </p:spTree>
  </p:cSld>
  <p:clrMapOvr>
    <a:masterClrMapping/>
  </p:clrMapOvr>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626" name="Shape 626"/>
        <p:cNvGrpSpPr/>
        <p:nvPr/>
      </p:nvGrpSpPr>
      <p:grpSpPr>
        <a:xfrm>
          <a:off x="0" y="0"/>
          <a:ext cx="0" cy="0"/>
          <a:chOff x="0" y="0"/>
          <a:chExt cx="0" cy="0"/>
        </a:xfrm>
      </p:grpSpPr>
      <p:pic>
        <p:nvPicPr>
          <p:cNvPr id="627" name="Google Shape;627;g2523f248869_4_86"/>
          <p:cNvPicPr preferRelativeResize="0"/>
          <p:nvPr/>
        </p:nvPicPr>
        <p:blipFill rotWithShape="1">
          <a:blip r:embed="rId3">
            <a:alphaModFix/>
          </a:blip>
          <a:srcRect b="0" l="0" r="0" t="0"/>
          <a:stretch/>
        </p:blipFill>
        <p:spPr>
          <a:xfrm>
            <a:off x="664333" y="2640533"/>
            <a:ext cx="3097758" cy="664578"/>
          </a:xfrm>
          <a:prstGeom prst="rect">
            <a:avLst/>
          </a:prstGeom>
          <a:noFill/>
          <a:ln>
            <a:noFill/>
          </a:ln>
        </p:spPr>
      </p:pic>
      <p:sp>
        <p:nvSpPr>
          <p:cNvPr id="628" name="Google Shape;628;g2523f248869_4_86"/>
          <p:cNvSpPr txBox="1"/>
          <p:nvPr/>
        </p:nvSpPr>
        <p:spPr>
          <a:xfrm>
            <a:off x="664325" y="3500405"/>
            <a:ext cx="3593700" cy="5079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400"/>
              <a:buFont typeface="Arial"/>
              <a:buNone/>
            </a:pPr>
            <a:r>
              <a:rPr b="0" i="0" lang="lv-LV" sz="1300" u="none" cap="none" strike="noStrike">
                <a:solidFill>
                  <a:srgbClr val="6588BA"/>
                </a:solidFill>
                <a:uFill>
                  <a:noFill/>
                </a:uFill>
                <a:latin typeface="Arial"/>
                <a:ea typeface="Arial"/>
                <a:cs typeface="Arial"/>
                <a:sym typeface="Arial"/>
                <a:hlinkClick r:id="rId4">
                  <a:extLst>
                    <a:ext uri="{A12FA001-AC4F-418D-AE19-62706E023703}">
                      <ahyp:hlinkClr val="tx"/>
                    </a:ext>
                  </a:extLst>
                </a:hlinkClick>
              </a:rPr>
              <a:t>Tschechische Universität für Biowissenschaften Prag</a:t>
            </a:r>
            <a:br>
              <a:rPr b="1" i="0" lang="lv-LV" sz="1300" u="none" cap="none" strike="noStrike">
                <a:solidFill>
                  <a:srgbClr val="6588BA"/>
                </a:solidFill>
                <a:latin typeface="Arial"/>
                <a:ea typeface="Arial"/>
                <a:cs typeface="Arial"/>
                <a:sym typeface="Arial"/>
              </a:rPr>
            </a:br>
            <a:r>
              <a:rPr b="1" i="0" lang="lv-LV" sz="1400" u="none" cap="none" strike="noStrike">
                <a:solidFill>
                  <a:srgbClr val="6588BA"/>
                </a:solidFill>
                <a:latin typeface="Arial"/>
                <a:ea typeface="Arial"/>
                <a:cs typeface="Arial"/>
                <a:sym typeface="Arial"/>
              </a:rPr>
              <a:t>Tschechische Republik</a:t>
            </a:r>
            <a:endParaRPr b="1" i="0" sz="1400" u="none" cap="none" strike="noStrike">
              <a:solidFill>
                <a:srgbClr val="6588BA"/>
              </a:solidFill>
              <a:latin typeface="Arial"/>
              <a:ea typeface="Arial"/>
              <a:cs typeface="Arial"/>
              <a:sym typeface="Arial"/>
            </a:endParaRPr>
          </a:p>
        </p:txBody>
      </p:sp>
      <p:pic>
        <p:nvPicPr>
          <p:cNvPr id="629" name="Google Shape;629;g2523f248869_4_86"/>
          <p:cNvPicPr preferRelativeResize="0"/>
          <p:nvPr/>
        </p:nvPicPr>
        <p:blipFill rotWithShape="1">
          <a:blip r:embed="rId5">
            <a:alphaModFix/>
          </a:blip>
          <a:srcRect b="0" l="0" r="0" t="0"/>
          <a:stretch/>
        </p:blipFill>
        <p:spPr>
          <a:xfrm>
            <a:off x="6515157" y="4501117"/>
            <a:ext cx="1188077" cy="1105949"/>
          </a:xfrm>
          <a:prstGeom prst="rect">
            <a:avLst/>
          </a:prstGeom>
          <a:noFill/>
          <a:ln>
            <a:noFill/>
          </a:ln>
        </p:spPr>
      </p:pic>
      <p:sp>
        <p:nvSpPr>
          <p:cNvPr id="630" name="Google Shape;630;g2523f248869_4_86"/>
          <p:cNvSpPr txBox="1"/>
          <p:nvPr/>
        </p:nvSpPr>
        <p:spPr>
          <a:xfrm>
            <a:off x="6620475" y="5810775"/>
            <a:ext cx="1969800" cy="7080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400"/>
              <a:buFont typeface="Arial"/>
              <a:buNone/>
            </a:pPr>
            <a:r>
              <a:rPr b="0" i="0" lang="lv-LV" sz="1300" u="none" cap="none" strike="noStrike">
                <a:solidFill>
                  <a:srgbClr val="6588BA"/>
                </a:solidFill>
                <a:uFill>
                  <a:noFill/>
                </a:uFill>
                <a:latin typeface="Arial"/>
                <a:ea typeface="Arial"/>
                <a:cs typeface="Arial"/>
                <a:sym typeface="Arial"/>
                <a:hlinkClick r:id="rId6">
                  <a:extLst>
                    <a:ext uri="{A12FA001-AC4F-418D-AE19-62706E023703}">
                      <ahyp:hlinkClr val="tx"/>
                    </a:ext>
                  </a:extLst>
                </a:hlinkClick>
              </a:rPr>
              <a:t>Pancyprian Association of Hotel Managers</a:t>
            </a:r>
            <a:br>
              <a:rPr b="1" i="0" lang="lv-LV" sz="1300" u="none" cap="none" strike="noStrike">
                <a:solidFill>
                  <a:srgbClr val="6588BA"/>
                </a:solidFill>
                <a:latin typeface="Arial"/>
                <a:ea typeface="Arial"/>
                <a:cs typeface="Arial"/>
                <a:sym typeface="Arial"/>
              </a:rPr>
            </a:br>
            <a:r>
              <a:rPr b="1" i="0" lang="lv-LV" sz="1400" u="none" cap="none" strike="noStrike">
                <a:solidFill>
                  <a:srgbClr val="6588BA"/>
                </a:solidFill>
                <a:latin typeface="Arial"/>
                <a:ea typeface="Arial"/>
                <a:cs typeface="Arial"/>
                <a:sym typeface="Arial"/>
              </a:rPr>
              <a:t>Zypern</a:t>
            </a:r>
            <a:endParaRPr b="1" i="0" sz="1400" u="none" cap="none" strike="noStrike">
              <a:solidFill>
                <a:srgbClr val="6588BA"/>
              </a:solidFill>
              <a:latin typeface="Arial"/>
              <a:ea typeface="Arial"/>
              <a:cs typeface="Arial"/>
              <a:sym typeface="Arial"/>
            </a:endParaRPr>
          </a:p>
        </p:txBody>
      </p:sp>
      <p:pic>
        <p:nvPicPr>
          <p:cNvPr id="631" name="Google Shape;631;g2523f248869_4_86"/>
          <p:cNvPicPr preferRelativeResize="0"/>
          <p:nvPr/>
        </p:nvPicPr>
        <p:blipFill rotWithShape="1">
          <a:blip r:embed="rId7">
            <a:alphaModFix/>
          </a:blip>
          <a:srcRect b="0" l="0" r="0" t="0"/>
          <a:stretch/>
        </p:blipFill>
        <p:spPr>
          <a:xfrm>
            <a:off x="9037325" y="4634200"/>
            <a:ext cx="1634325" cy="925200"/>
          </a:xfrm>
          <a:prstGeom prst="rect">
            <a:avLst/>
          </a:prstGeom>
          <a:noFill/>
          <a:ln>
            <a:noFill/>
          </a:ln>
        </p:spPr>
      </p:pic>
      <p:sp>
        <p:nvSpPr>
          <p:cNvPr id="632" name="Google Shape;632;g2523f248869_4_86"/>
          <p:cNvSpPr txBox="1"/>
          <p:nvPr/>
        </p:nvSpPr>
        <p:spPr>
          <a:xfrm>
            <a:off x="9170148" y="5834625"/>
            <a:ext cx="2579100" cy="5079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400"/>
              <a:buFont typeface="Arial"/>
              <a:buNone/>
            </a:pPr>
            <a:r>
              <a:rPr b="0" i="0" lang="lv-LV" sz="1300" u="none" cap="none" strike="noStrike">
                <a:solidFill>
                  <a:srgbClr val="6588BA"/>
                </a:solidFill>
                <a:uFill>
                  <a:noFill/>
                </a:uFill>
                <a:latin typeface="Arial"/>
                <a:ea typeface="Arial"/>
                <a:cs typeface="Arial"/>
                <a:sym typeface="Arial"/>
                <a:hlinkClick r:id="rId8">
                  <a:extLst>
                    <a:ext uri="{A12FA001-AC4F-418D-AE19-62706E023703}">
                      <ahyp:hlinkClr val="tx"/>
                    </a:ext>
                  </a:extLst>
                </a:hlinkClick>
              </a:rPr>
              <a:t>Beneke &amp; Prinzhorn GmbH</a:t>
            </a:r>
            <a:br>
              <a:rPr b="1" i="0" lang="lv-LV" sz="1300" u="none" cap="none" strike="noStrike">
                <a:solidFill>
                  <a:srgbClr val="6588BA"/>
                </a:solidFill>
                <a:latin typeface="Arial"/>
                <a:ea typeface="Arial"/>
                <a:cs typeface="Arial"/>
                <a:sym typeface="Arial"/>
              </a:rPr>
            </a:br>
            <a:r>
              <a:rPr b="1" i="0" lang="lv-LV" sz="1400" u="none" cap="none" strike="noStrike">
                <a:solidFill>
                  <a:srgbClr val="6588BA"/>
                </a:solidFill>
                <a:latin typeface="Arial"/>
                <a:ea typeface="Arial"/>
                <a:cs typeface="Arial"/>
                <a:sym typeface="Arial"/>
              </a:rPr>
              <a:t>Deutschland</a:t>
            </a:r>
            <a:endParaRPr b="1" i="0" sz="1400" u="none" cap="none" strike="noStrike">
              <a:solidFill>
                <a:srgbClr val="6588BA"/>
              </a:solidFill>
              <a:latin typeface="Arial"/>
              <a:ea typeface="Arial"/>
              <a:cs typeface="Arial"/>
              <a:sym typeface="Arial"/>
            </a:endParaRPr>
          </a:p>
        </p:txBody>
      </p:sp>
      <p:pic>
        <p:nvPicPr>
          <p:cNvPr id="633" name="Google Shape;633;g2523f248869_4_86"/>
          <p:cNvPicPr preferRelativeResize="0"/>
          <p:nvPr/>
        </p:nvPicPr>
        <p:blipFill rotWithShape="1">
          <a:blip r:embed="rId9">
            <a:alphaModFix/>
          </a:blip>
          <a:srcRect b="0" l="0" r="0" t="0"/>
          <a:stretch/>
        </p:blipFill>
        <p:spPr>
          <a:xfrm>
            <a:off x="3169181" y="4746605"/>
            <a:ext cx="2466250" cy="799477"/>
          </a:xfrm>
          <a:prstGeom prst="rect">
            <a:avLst/>
          </a:prstGeom>
          <a:noFill/>
          <a:ln>
            <a:noFill/>
          </a:ln>
        </p:spPr>
      </p:pic>
      <p:sp>
        <p:nvSpPr>
          <p:cNvPr id="634" name="Google Shape;634;g2523f248869_4_86"/>
          <p:cNvSpPr txBox="1"/>
          <p:nvPr/>
        </p:nvSpPr>
        <p:spPr>
          <a:xfrm>
            <a:off x="3229149" y="5817244"/>
            <a:ext cx="2193900" cy="5079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400"/>
              <a:buFont typeface="Arial"/>
              <a:buNone/>
            </a:pPr>
            <a:r>
              <a:rPr b="0" i="0" lang="lv-LV" sz="1300" u="none" cap="none" strike="noStrike">
                <a:solidFill>
                  <a:srgbClr val="6588BA"/>
                </a:solidFill>
                <a:uFill>
                  <a:noFill/>
                </a:uFill>
                <a:latin typeface="Arial"/>
                <a:ea typeface="Arial"/>
                <a:cs typeface="Arial"/>
                <a:sym typeface="Arial"/>
                <a:hlinkClick r:id="rId10">
                  <a:extLst>
                    <a:ext uri="{A12FA001-AC4F-418D-AE19-62706E023703}">
                      <ahyp:hlinkClr val="tx"/>
                    </a:ext>
                  </a:extLst>
                </a:hlinkClick>
              </a:rPr>
              <a:t>DIAS</a:t>
            </a:r>
            <a:br>
              <a:rPr b="1" i="0" lang="lv-LV" sz="1300" u="none" cap="none" strike="noStrike">
                <a:solidFill>
                  <a:srgbClr val="6588BA"/>
                </a:solidFill>
                <a:latin typeface="Arial"/>
                <a:ea typeface="Arial"/>
                <a:cs typeface="Arial"/>
                <a:sym typeface="Arial"/>
              </a:rPr>
            </a:br>
            <a:r>
              <a:rPr b="1" i="0" lang="lv-LV" sz="1400" u="none" cap="none" strike="noStrike">
                <a:solidFill>
                  <a:srgbClr val="6588BA"/>
                </a:solidFill>
                <a:latin typeface="Arial"/>
                <a:ea typeface="Arial"/>
                <a:cs typeface="Arial"/>
                <a:sym typeface="Arial"/>
              </a:rPr>
              <a:t>Griechenland</a:t>
            </a:r>
            <a:endParaRPr b="1" i="0" sz="1400" u="none" cap="none" strike="noStrike">
              <a:solidFill>
                <a:srgbClr val="6588BA"/>
              </a:solidFill>
              <a:latin typeface="Arial"/>
              <a:ea typeface="Arial"/>
              <a:cs typeface="Arial"/>
              <a:sym typeface="Arial"/>
            </a:endParaRPr>
          </a:p>
        </p:txBody>
      </p:sp>
      <p:pic>
        <p:nvPicPr>
          <p:cNvPr id="635" name="Google Shape;635;g2523f248869_4_86"/>
          <p:cNvPicPr preferRelativeResize="0"/>
          <p:nvPr/>
        </p:nvPicPr>
        <p:blipFill rotWithShape="1">
          <a:blip r:embed="rId11">
            <a:alphaModFix/>
          </a:blip>
          <a:srcRect b="0" l="0" r="0" t="0"/>
          <a:stretch/>
        </p:blipFill>
        <p:spPr>
          <a:xfrm>
            <a:off x="9172178" y="2556637"/>
            <a:ext cx="1129487" cy="1501649"/>
          </a:xfrm>
          <a:prstGeom prst="rect">
            <a:avLst/>
          </a:prstGeom>
          <a:noFill/>
          <a:ln>
            <a:noFill/>
          </a:ln>
        </p:spPr>
      </p:pic>
      <p:sp>
        <p:nvSpPr>
          <p:cNvPr id="636" name="Google Shape;636;g2523f248869_4_86"/>
          <p:cNvSpPr txBox="1"/>
          <p:nvPr/>
        </p:nvSpPr>
        <p:spPr>
          <a:xfrm>
            <a:off x="10595450" y="2556625"/>
            <a:ext cx="1634400" cy="5079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400"/>
              <a:buFont typeface="Arial"/>
              <a:buNone/>
            </a:pPr>
            <a:r>
              <a:rPr b="0" i="0" lang="lv-LV" sz="1300" u="none" cap="none" strike="noStrike">
                <a:solidFill>
                  <a:srgbClr val="6588BA"/>
                </a:solidFill>
                <a:uFill>
                  <a:noFill/>
                </a:uFill>
                <a:latin typeface="Arial"/>
                <a:ea typeface="Arial"/>
                <a:cs typeface="Arial"/>
                <a:sym typeface="Arial"/>
                <a:hlinkClick r:id="rId12">
                  <a:extLst>
                    <a:ext uri="{A12FA001-AC4F-418D-AE19-62706E023703}">
                      <ahyp:hlinkClr val="tx"/>
                    </a:ext>
                  </a:extLst>
                </a:hlinkClick>
              </a:rPr>
              <a:t>DEKAPLUS</a:t>
            </a:r>
            <a:endParaRPr b="0" i="0" sz="1300" u="none" cap="none" strike="noStrike">
              <a:solidFill>
                <a:srgbClr val="6588BA"/>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rPr b="1" i="0" lang="lv-LV" sz="1400" u="none" cap="none" strike="noStrike">
                <a:solidFill>
                  <a:srgbClr val="6588BA"/>
                </a:solidFill>
                <a:latin typeface="Arial"/>
                <a:ea typeface="Arial"/>
                <a:cs typeface="Arial"/>
                <a:sym typeface="Arial"/>
              </a:rPr>
              <a:t>Zypern</a:t>
            </a:r>
            <a:endParaRPr b="1" i="0" sz="1400" u="none" cap="none" strike="noStrike">
              <a:solidFill>
                <a:srgbClr val="6588BA"/>
              </a:solidFill>
              <a:latin typeface="Arial"/>
              <a:ea typeface="Arial"/>
              <a:cs typeface="Arial"/>
              <a:sym typeface="Arial"/>
            </a:endParaRPr>
          </a:p>
        </p:txBody>
      </p:sp>
      <p:pic>
        <p:nvPicPr>
          <p:cNvPr id="637" name="Google Shape;637;g2523f248869_4_86"/>
          <p:cNvPicPr preferRelativeResize="0"/>
          <p:nvPr/>
        </p:nvPicPr>
        <p:blipFill rotWithShape="1">
          <a:blip r:embed="rId13">
            <a:alphaModFix/>
          </a:blip>
          <a:srcRect b="0" l="0" r="0" t="0"/>
          <a:stretch/>
        </p:blipFill>
        <p:spPr>
          <a:xfrm>
            <a:off x="733964" y="4557991"/>
            <a:ext cx="1245637" cy="1176685"/>
          </a:xfrm>
          <a:prstGeom prst="rect">
            <a:avLst/>
          </a:prstGeom>
          <a:noFill/>
          <a:ln>
            <a:noFill/>
          </a:ln>
        </p:spPr>
      </p:pic>
      <p:sp>
        <p:nvSpPr>
          <p:cNvPr id="638" name="Google Shape;638;g2523f248869_4_86"/>
          <p:cNvSpPr txBox="1"/>
          <p:nvPr/>
        </p:nvSpPr>
        <p:spPr>
          <a:xfrm>
            <a:off x="664320" y="5817259"/>
            <a:ext cx="2281500" cy="5079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400"/>
              <a:buFont typeface="Arial"/>
              <a:buNone/>
            </a:pPr>
            <a:r>
              <a:rPr b="0" i="0" lang="lv-LV" sz="1300" u="none" cap="none" strike="noStrike">
                <a:solidFill>
                  <a:srgbClr val="6588BA"/>
                </a:solidFill>
                <a:uFill>
                  <a:noFill/>
                </a:uFill>
                <a:latin typeface="Arial"/>
                <a:ea typeface="Arial"/>
                <a:cs typeface="Arial"/>
                <a:sym typeface="Arial"/>
                <a:hlinkClick r:id="rId14">
                  <a:extLst>
                    <a:ext uri="{A12FA001-AC4F-418D-AE19-62706E023703}">
                      <ahyp:hlinkClr val="tx"/>
                    </a:ext>
                  </a:extLst>
                </a:hlinkClick>
              </a:rPr>
              <a:t>Fonds für soziale Innovation</a:t>
            </a:r>
            <a:br>
              <a:rPr b="1" i="0" lang="lv-LV" sz="1300" u="none" cap="none" strike="noStrike">
                <a:solidFill>
                  <a:srgbClr val="6588BA"/>
                </a:solidFill>
                <a:latin typeface="Arial"/>
                <a:ea typeface="Arial"/>
                <a:cs typeface="Arial"/>
                <a:sym typeface="Arial"/>
              </a:rPr>
            </a:br>
            <a:r>
              <a:rPr b="1" i="0" lang="lv-LV" sz="1400" u="none" cap="none" strike="noStrike">
                <a:solidFill>
                  <a:srgbClr val="6588BA"/>
                </a:solidFill>
                <a:latin typeface="Arial"/>
                <a:ea typeface="Arial"/>
                <a:cs typeface="Arial"/>
                <a:sym typeface="Arial"/>
              </a:rPr>
              <a:t>Litauen</a:t>
            </a:r>
            <a:endParaRPr b="1" i="0" sz="1400" u="none" cap="none" strike="noStrike">
              <a:solidFill>
                <a:srgbClr val="6588BA"/>
              </a:solidFill>
              <a:latin typeface="Arial"/>
              <a:ea typeface="Arial"/>
              <a:cs typeface="Arial"/>
              <a:sym typeface="Arial"/>
            </a:endParaRPr>
          </a:p>
        </p:txBody>
      </p:sp>
      <p:pic>
        <p:nvPicPr>
          <p:cNvPr id="639" name="Google Shape;639;g2523f248869_4_86"/>
          <p:cNvPicPr preferRelativeResize="0"/>
          <p:nvPr/>
        </p:nvPicPr>
        <p:blipFill rotWithShape="1">
          <a:blip r:embed="rId15">
            <a:alphaModFix/>
          </a:blip>
          <a:srcRect b="0" l="0" r="0" t="0"/>
          <a:stretch/>
        </p:blipFill>
        <p:spPr>
          <a:xfrm>
            <a:off x="4881503" y="2662494"/>
            <a:ext cx="3036427" cy="664578"/>
          </a:xfrm>
          <a:prstGeom prst="rect">
            <a:avLst/>
          </a:prstGeom>
          <a:noFill/>
          <a:ln>
            <a:noFill/>
          </a:ln>
        </p:spPr>
      </p:pic>
      <p:sp>
        <p:nvSpPr>
          <p:cNvPr id="640" name="Google Shape;640;g2523f248869_4_86"/>
          <p:cNvSpPr txBox="1"/>
          <p:nvPr/>
        </p:nvSpPr>
        <p:spPr>
          <a:xfrm>
            <a:off x="4881504" y="3454800"/>
            <a:ext cx="2353500" cy="5079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400"/>
              <a:buFont typeface="Arial"/>
              <a:buNone/>
            </a:pPr>
            <a:r>
              <a:rPr b="0" i="0" lang="lv-LV" sz="1300" u="none" cap="none" strike="noStrike">
                <a:solidFill>
                  <a:srgbClr val="6588BA"/>
                </a:solidFill>
                <a:uFill>
                  <a:noFill/>
                </a:uFill>
                <a:latin typeface="Arial"/>
                <a:ea typeface="Arial"/>
                <a:cs typeface="Arial"/>
                <a:sym typeface="Arial"/>
                <a:hlinkClick r:id="rId16">
                  <a:extLst>
                    <a:ext uri="{A12FA001-AC4F-418D-AE19-62706E023703}">
                      <ahyp:hlinkClr val="tx"/>
                    </a:ext>
                  </a:extLst>
                </a:hlinkClick>
              </a:rPr>
              <a:t>OUT LOUD</a:t>
            </a:r>
            <a:endParaRPr b="0" i="0" sz="1300" u="none" cap="none" strike="noStrike">
              <a:solidFill>
                <a:srgbClr val="6588BA"/>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rPr b="1" i="0" lang="lv-LV" sz="1400" u="none" cap="none" strike="noStrike">
                <a:solidFill>
                  <a:srgbClr val="6588BA"/>
                </a:solidFill>
                <a:latin typeface="Arial"/>
                <a:ea typeface="Arial"/>
                <a:cs typeface="Arial"/>
                <a:sym typeface="Arial"/>
              </a:rPr>
              <a:t>Lettland</a:t>
            </a:r>
            <a:endParaRPr b="1" i="0" sz="1400" u="none" cap="none" strike="noStrike">
              <a:solidFill>
                <a:srgbClr val="6588BA"/>
              </a:solidFill>
              <a:latin typeface="Arial"/>
              <a:ea typeface="Arial"/>
              <a:cs typeface="Arial"/>
              <a:sym typeface="Arial"/>
            </a:endParaRPr>
          </a:p>
        </p:txBody>
      </p:sp>
      <p:pic>
        <p:nvPicPr>
          <p:cNvPr id="641" name="Google Shape;641;g2523f248869_4_86"/>
          <p:cNvPicPr preferRelativeResize="0"/>
          <p:nvPr/>
        </p:nvPicPr>
        <p:blipFill rotWithShape="1">
          <a:blip r:embed="rId17">
            <a:alphaModFix/>
          </a:blip>
          <a:srcRect b="0" l="0" r="0" t="0"/>
          <a:stretch/>
        </p:blipFill>
        <p:spPr>
          <a:xfrm>
            <a:off x="0" y="0"/>
            <a:ext cx="12191999" cy="2090275"/>
          </a:xfrm>
          <a:prstGeom prst="rect">
            <a:avLst/>
          </a:prstGeom>
          <a:noFill/>
          <a:ln>
            <a:noFill/>
          </a:ln>
        </p:spPr>
      </p:pic>
      <p:sp>
        <p:nvSpPr>
          <p:cNvPr id="642" name="Google Shape;642;g2523f248869_4_86"/>
          <p:cNvSpPr txBox="1"/>
          <p:nvPr>
            <p:ph type="title"/>
          </p:nvPr>
        </p:nvSpPr>
        <p:spPr>
          <a:xfrm>
            <a:off x="664322" y="1292495"/>
            <a:ext cx="6069600" cy="797700"/>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rgbClr val="6789B9"/>
              </a:buClr>
              <a:buSzPts val="4000"/>
              <a:buFont typeface="Calibri"/>
              <a:buNone/>
            </a:pPr>
            <a:r>
              <a:rPr b="1" lang="lv-LV" sz="4000">
                <a:solidFill>
                  <a:schemeClr val="lt1"/>
                </a:solidFill>
              </a:rPr>
              <a:t>Projektpartner</a:t>
            </a:r>
            <a:endParaRPr b="1" sz="4000">
              <a:solidFill>
                <a:schemeClr val="lt1"/>
              </a:solidFill>
            </a:endParaRPr>
          </a:p>
        </p:txBody>
      </p:sp>
      <p:pic>
        <p:nvPicPr>
          <p:cNvPr id="643" name="Google Shape;643;g2523f248869_4_86"/>
          <p:cNvPicPr preferRelativeResize="0"/>
          <p:nvPr/>
        </p:nvPicPr>
        <p:blipFill rotWithShape="1">
          <a:blip r:embed="rId18">
            <a:alphaModFix/>
          </a:blip>
          <a:srcRect b="0" l="16443" r="0" t="34105"/>
          <a:stretch/>
        </p:blipFill>
        <p:spPr>
          <a:xfrm>
            <a:off x="7123401" y="-3850"/>
            <a:ext cx="5068601" cy="1653835"/>
          </a:xfrm>
          <a:prstGeom prst="rect">
            <a:avLst/>
          </a:prstGeom>
          <a:noFill/>
          <a:ln>
            <a:noFill/>
          </a:ln>
        </p:spPr>
      </p:pic>
      <p:cxnSp>
        <p:nvCxnSpPr>
          <p:cNvPr id="644" name="Google Shape;644;g2523f248869_4_86"/>
          <p:cNvCxnSpPr/>
          <p:nvPr/>
        </p:nvCxnSpPr>
        <p:spPr>
          <a:xfrm>
            <a:off x="498150" y="3524250"/>
            <a:ext cx="3254700" cy="0"/>
          </a:xfrm>
          <a:prstGeom prst="straightConnector1">
            <a:avLst/>
          </a:prstGeom>
          <a:noFill/>
          <a:ln cap="flat" cmpd="sng" w="9525">
            <a:solidFill>
              <a:srgbClr val="6588BA"/>
            </a:solidFill>
            <a:prstDash val="solid"/>
            <a:round/>
            <a:headEnd len="sm" w="sm" type="none"/>
            <a:tailEnd len="sm" w="sm" type="none"/>
          </a:ln>
        </p:spPr>
      </p:cxnSp>
      <p:cxnSp>
        <p:nvCxnSpPr>
          <p:cNvPr id="645" name="Google Shape;645;g2523f248869_4_86"/>
          <p:cNvCxnSpPr/>
          <p:nvPr/>
        </p:nvCxnSpPr>
        <p:spPr>
          <a:xfrm>
            <a:off x="4872675" y="3448050"/>
            <a:ext cx="3254700" cy="0"/>
          </a:xfrm>
          <a:prstGeom prst="straightConnector1">
            <a:avLst/>
          </a:prstGeom>
          <a:noFill/>
          <a:ln cap="flat" cmpd="sng" w="9525">
            <a:solidFill>
              <a:srgbClr val="6588BA"/>
            </a:solidFill>
            <a:prstDash val="solid"/>
            <a:round/>
            <a:headEnd len="sm" w="sm" type="none"/>
            <a:tailEnd len="sm" w="sm" type="none"/>
          </a:ln>
        </p:spPr>
      </p:cxnSp>
      <p:cxnSp>
        <p:nvCxnSpPr>
          <p:cNvPr id="646" name="Google Shape;646;g2523f248869_4_86"/>
          <p:cNvCxnSpPr/>
          <p:nvPr/>
        </p:nvCxnSpPr>
        <p:spPr>
          <a:xfrm>
            <a:off x="10527775" y="2573825"/>
            <a:ext cx="0" cy="1245300"/>
          </a:xfrm>
          <a:prstGeom prst="straightConnector1">
            <a:avLst/>
          </a:prstGeom>
          <a:noFill/>
          <a:ln cap="flat" cmpd="sng" w="9525">
            <a:solidFill>
              <a:srgbClr val="6588BA"/>
            </a:solidFill>
            <a:prstDash val="solid"/>
            <a:round/>
            <a:headEnd len="sm" w="sm" type="none"/>
            <a:tailEnd len="sm" w="sm" type="none"/>
          </a:ln>
        </p:spPr>
      </p:cxnSp>
      <p:cxnSp>
        <p:nvCxnSpPr>
          <p:cNvPr id="647" name="Google Shape;647;g2523f248869_4_86"/>
          <p:cNvCxnSpPr/>
          <p:nvPr/>
        </p:nvCxnSpPr>
        <p:spPr>
          <a:xfrm>
            <a:off x="467900" y="5795250"/>
            <a:ext cx="2175300" cy="0"/>
          </a:xfrm>
          <a:prstGeom prst="straightConnector1">
            <a:avLst/>
          </a:prstGeom>
          <a:noFill/>
          <a:ln cap="flat" cmpd="sng" w="9525">
            <a:solidFill>
              <a:srgbClr val="6588BA"/>
            </a:solidFill>
            <a:prstDash val="solid"/>
            <a:round/>
            <a:headEnd len="sm" w="sm" type="none"/>
            <a:tailEnd len="sm" w="sm" type="none"/>
          </a:ln>
        </p:spPr>
      </p:cxnSp>
      <p:cxnSp>
        <p:nvCxnSpPr>
          <p:cNvPr id="648" name="Google Shape;648;g2523f248869_4_86"/>
          <p:cNvCxnSpPr/>
          <p:nvPr/>
        </p:nvCxnSpPr>
        <p:spPr>
          <a:xfrm>
            <a:off x="3311300" y="5810775"/>
            <a:ext cx="2411100" cy="0"/>
          </a:xfrm>
          <a:prstGeom prst="straightConnector1">
            <a:avLst/>
          </a:prstGeom>
          <a:noFill/>
          <a:ln cap="flat" cmpd="sng" w="9525">
            <a:solidFill>
              <a:srgbClr val="6588BA"/>
            </a:solidFill>
            <a:prstDash val="solid"/>
            <a:round/>
            <a:headEnd len="sm" w="sm" type="none"/>
            <a:tailEnd len="sm" w="sm" type="none"/>
          </a:ln>
        </p:spPr>
      </p:cxnSp>
      <p:cxnSp>
        <p:nvCxnSpPr>
          <p:cNvPr id="649" name="Google Shape;649;g2523f248869_4_86"/>
          <p:cNvCxnSpPr/>
          <p:nvPr/>
        </p:nvCxnSpPr>
        <p:spPr>
          <a:xfrm>
            <a:off x="6515150" y="5810775"/>
            <a:ext cx="2086500" cy="0"/>
          </a:xfrm>
          <a:prstGeom prst="straightConnector1">
            <a:avLst/>
          </a:prstGeom>
          <a:noFill/>
          <a:ln cap="flat" cmpd="sng" w="9525">
            <a:solidFill>
              <a:srgbClr val="6588BA"/>
            </a:solidFill>
            <a:prstDash val="solid"/>
            <a:round/>
            <a:headEnd len="sm" w="sm" type="none"/>
            <a:tailEnd len="sm" w="sm" type="none"/>
          </a:ln>
        </p:spPr>
      </p:cxnSp>
      <p:cxnSp>
        <p:nvCxnSpPr>
          <p:cNvPr id="650" name="Google Shape;650;g2523f248869_4_86"/>
          <p:cNvCxnSpPr/>
          <p:nvPr/>
        </p:nvCxnSpPr>
        <p:spPr>
          <a:xfrm>
            <a:off x="9254150" y="5810775"/>
            <a:ext cx="2103900" cy="0"/>
          </a:xfrm>
          <a:prstGeom prst="straightConnector1">
            <a:avLst/>
          </a:prstGeom>
          <a:noFill/>
          <a:ln cap="flat" cmpd="sng" w="9525">
            <a:solidFill>
              <a:srgbClr val="6588BA"/>
            </a:solidFill>
            <a:prstDash val="solid"/>
            <a:round/>
            <a:headEnd len="sm" w="sm" type="none"/>
            <a:tailEnd len="sm" w="sm" type="none"/>
          </a:ln>
        </p:spPr>
      </p:cxn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15" name="Shape 215"/>
        <p:cNvGrpSpPr/>
        <p:nvPr/>
      </p:nvGrpSpPr>
      <p:grpSpPr>
        <a:xfrm>
          <a:off x="0" y="0"/>
          <a:ext cx="0" cy="0"/>
          <a:chOff x="0" y="0"/>
          <a:chExt cx="0" cy="0"/>
        </a:xfrm>
      </p:grpSpPr>
      <p:sp>
        <p:nvSpPr>
          <p:cNvPr id="216" name="Google Shape;216;p4"/>
          <p:cNvSpPr txBox="1"/>
          <p:nvPr>
            <p:ph idx="1" type="body"/>
          </p:nvPr>
        </p:nvSpPr>
        <p:spPr>
          <a:xfrm>
            <a:off x="1454300" y="2915925"/>
            <a:ext cx="8667000" cy="3759900"/>
          </a:xfrm>
          <a:prstGeom prst="rect">
            <a:avLst/>
          </a:prstGeom>
          <a:noFill/>
          <a:ln>
            <a:noFill/>
          </a:ln>
        </p:spPr>
        <p:txBody>
          <a:bodyPr anchorCtr="0" anchor="t" bIns="45700" lIns="91425" spcFirstLastPara="1" rIns="91425" wrap="square" tIns="45700">
            <a:normAutofit/>
          </a:bodyPr>
          <a:lstStyle/>
          <a:p>
            <a:pPr indent="0" lvl="0" marL="0" rtl="0" algn="l">
              <a:lnSpc>
                <a:spcPct val="100000"/>
              </a:lnSpc>
              <a:spcBef>
                <a:spcPts val="2000"/>
              </a:spcBef>
              <a:spcAft>
                <a:spcPts val="0"/>
              </a:spcAft>
              <a:buSzPts val="1800"/>
              <a:buNone/>
            </a:pPr>
            <a:r>
              <a:rPr lang="lv-LV" sz="2500"/>
              <a:t>Die Lernenden kennen die Grundlagen der gewaltfreien Kommunikation und wissen, wie sie ein anspruchsvolles Gespräch vorbereiten können. </a:t>
            </a:r>
            <a:endParaRPr sz="2500"/>
          </a:p>
          <a:p>
            <a:pPr indent="0" lvl="0" marL="0" rtl="0" algn="l">
              <a:lnSpc>
                <a:spcPct val="100000"/>
              </a:lnSpc>
              <a:spcBef>
                <a:spcPts val="2000"/>
              </a:spcBef>
              <a:spcAft>
                <a:spcPts val="0"/>
              </a:spcAft>
              <a:buSzPts val="1800"/>
              <a:buNone/>
            </a:pPr>
            <a:r>
              <a:rPr lang="lv-LV" sz="2500"/>
              <a:t>Der Lernende ist in der Lage, Gespräche in schwierigen Situationen zu führen. </a:t>
            </a:r>
            <a:br>
              <a:rPr lang="lv-LV" sz="2500"/>
            </a:br>
            <a:r>
              <a:rPr lang="lv-LV" sz="2500"/>
              <a:t>in schwierigen Situationen zu führen.</a:t>
            </a:r>
            <a:endParaRPr sz="4300"/>
          </a:p>
        </p:txBody>
      </p:sp>
      <p:sp>
        <p:nvSpPr>
          <p:cNvPr id="217" name="Google Shape;217;p4"/>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SzPts val="1200"/>
              <a:buNone/>
            </a:pPr>
            <a:fld id="{00000000-1234-1234-1234-123412341234}" type="slidenum">
              <a:rPr lang="lv-LV"/>
              <a:t>‹#›</a:t>
            </a:fld>
            <a:endParaRPr/>
          </a:p>
        </p:txBody>
      </p:sp>
      <p:sp>
        <p:nvSpPr>
          <p:cNvPr id="218" name="Google Shape;218;p4"/>
          <p:cNvSpPr txBox="1"/>
          <p:nvPr/>
        </p:nvSpPr>
        <p:spPr>
          <a:xfrm>
            <a:off x="369791" y="6398825"/>
            <a:ext cx="2736965" cy="276999"/>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200"/>
              <a:buFont typeface="Arial"/>
              <a:buNone/>
            </a:pPr>
            <a:r>
              <a:rPr b="0" i="0" lang="lv-LV" sz="1200" u="none" cap="none" strike="noStrike">
                <a:solidFill>
                  <a:srgbClr val="6789B9"/>
                </a:solidFill>
                <a:latin typeface="Calibri"/>
                <a:ea typeface="Calibri"/>
                <a:cs typeface="Calibri"/>
                <a:sym typeface="Calibri"/>
              </a:rPr>
              <a:t>https://www.weedout.eu/</a:t>
            </a:r>
            <a:endParaRPr b="0" i="0" sz="1400" u="none" cap="none" strike="noStrike">
              <a:solidFill>
                <a:srgbClr val="000000"/>
              </a:solidFill>
              <a:latin typeface="Arial"/>
              <a:ea typeface="Arial"/>
              <a:cs typeface="Arial"/>
              <a:sym typeface="Arial"/>
            </a:endParaRPr>
          </a:p>
        </p:txBody>
      </p:sp>
      <p:pic>
        <p:nvPicPr>
          <p:cNvPr id="219" name="Google Shape;219;p4"/>
          <p:cNvPicPr preferRelativeResize="0"/>
          <p:nvPr/>
        </p:nvPicPr>
        <p:blipFill rotWithShape="1">
          <a:blip r:embed="rId3">
            <a:alphaModFix/>
          </a:blip>
          <a:srcRect b="0" l="0" r="0" t="0"/>
          <a:stretch/>
        </p:blipFill>
        <p:spPr>
          <a:xfrm>
            <a:off x="0" y="2"/>
            <a:ext cx="12191999" cy="2750025"/>
          </a:xfrm>
          <a:prstGeom prst="rect">
            <a:avLst/>
          </a:prstGeom>
          <a:noFill/>
          <a:ln>
            <a:noFill/>
          </a:ln>
        </p:spPr>
      </p:pic>
      <p:sp>
        <p:nvSpPr>
          <p:cNvPr id="220" name="Google Shape;220;p4"/>
          <p:cNvSpPr txBox="1"/>
          <p:nvPr>
            <p:ph type="title"/>
          </p:nvPr>
        </p:nvSpPr>
        <p:spPr>
          <a:xfrm>
            <a:off x="1454300" y="1974250"/>
            <a:ext cx="10102500" cy="775800"/>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rgbClr val="6789B9"/>
              </a:buClr>
              <a:buSzPts val="4000"/>
              <a:buFont typeface="Calibri"/>
              <a:buNone/>
            </a:pPr>
            <a:r>
              <a:rPr b="1" lang="lv-LV">
                <a:solidFill>
                  <a:schemeClr val="lt1"/>
                </a:solidFill>
              </a:rPr>
              <a:t>Lernergebnisse</a:t>
            </a:r>
            <a:endParaRPr sz="4800">
              <a:solidFill>
                <a:schemeClr val="lt1"/>
              </a:solidFill>
            </a:endParaRPr>
          </a:p>
        </p:txBody>
      </p:sp>
      <p:pic>
        <p:nvPicPr>
          <p:cNvPr descr="Glühbirne und Stift mit einfarbiger Füllung" id="221" name="Google Shape;221;p4"/>
          <p:cNvPicPr preferRelativeResize="0"/>
          <p:nvPr/>
        </p:nvPicPr>
        <p:blipFill rotWithShape="1">
          <a:blip r:embed="rId4">
            <a:alphaModFix/>
          </a:blip>
          <a:srcRect b="0" l="0" r="0" t="0"/>
          <a:stretch/>
        </p:blipFill>
        <p:spPr>
          <a:xfrm>
            <a:off x="12779506" y="793424"/>
            <a:ext cx="914400" cy="914400"/>
          </a:xfrm>
          <a:prstGeom prst="rect">
            <a:avLst/>
          </a:prstGeom>
          <a:noFill/>
          <a:ln>
            <a:noFill/>
          </a:ln>
        </p:spPr>
      </p:pic>
      <p:pic>
        <p:nvPicPr>
          <p:cNvPr id="222" name="Google Shape;222;p4"/>
          <p:cNvPicPr preferRelativeResize="0"/>
          <p:nvPr/>
        </p:nvPicPr>
        <p:blipFill rotWithShape="1">
          <a:blip r:embed="rId5">
            <a:alphaModFix/>
          </a:blip>
          <a:srcRect b="0" l="16443" r="0" t="34105"/>
          <a:stretch/>
        </p:blipFill>
        <p:spPr>
          <a:xfrm>
            <a:off x="8329575" y="-3850"/>
            <a:ext cx="3862426" cy="1260275"/>
          </a:xfrm>
          <a:prstGeom prst="rect">
            <a:avLst/>
          </a:prstGeom>
          <a:noFill/>
          <a:ln>
            <a:noFill/>
          </a:ln>
        </p:spPr>
      </p:pic>
      <p:grpSp>
        <p:nvGrpSpPr>
          <p:cNvPr id="223" name="Google Shape;223;p4"/>
          <p:cNvGrpSpPr/>
          <p:nvPr/>
        </p:nvGrpSpPr>
        <p:grpSpPr>
          <a:xfrm>
            <a:off x="1124707" y="3063664"/>
            <a:ext cx="329506" cy="365555"/>
            <a:chOff x="534570" y="3018006"/>
            <a:chExt cx="290237" cy="321991"/>
          </a:xfrm>
        </p:grpSpPr>
        <p:sp>
          <p:nvSpPr>
            <p:cNvPr id="224" name="Google Shape;224;p4"/>
            <p:cNvSpPr/>
            <p:nvPr/>
          </p:nvSpPr>
          <p:spPr>
            <a:xfrm rot="6573721">
              <a:off x="581784" y="3060051"/>
              <a:ext cx="226684" cy="194700"/>
            </a:xfrm>
            <a:prstGeom prst="rtTriangle">
              <a:avLst/>
            </a:prstGeom>
            <a:solidFill>
              <a:srgbClr val="6689BA"/>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25" name="Google Shape;225;p4"/>
            <p:cNvSpPr/>
            <p:nvPr/>
          </p:nvSpPr>
          <p:spPr>
            <a:xfrm rot="6573721">
              <a:off x="550909" y="3103251"/>
              <a:ext cx="226684" cy="194700"/>
            </a:xfrm>
            <a:prstGeom prst="rtTriangle">
              <a:avLst/>
            </a:prstGeom>
            <a:noFill/>
            <a:ln cap="flat" cmpd="sng" w="9525">
              <a:solidFill>
                <a:srgbClr val="2B3E85"/>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226" name="Google Shape;226;p4"/>
          <p:cNvGrpSpPr/>
          <p:nvPr/>
        </p:nvGrpSpPr>
        <p:grpSpPr>
          <a:xfrm>
            <a:off x="1122936" y="4483372"/>
            <a:ext cx="329506" cy="365555"/>
            <a:chOff x="534570" y="3018006"/>
            <a:chExt cx="290237" cy="321991"/>
          </a:xfrm>
        </p:grpSpPr>
        <p:sp>
          <p:nvSpPr>
            <p:cNvPr id="227" name="Google Shape;227;p4"/>
            <p:cNvSpPr/>
            <p:nvPr/>
          </p:nvSpPr>
          <p:spPr>
            <a:xfrm rot="6573721">
              <a:off x="581784" y="3060051"/>
              <a:ext cx="226684" cy="194700"/>
            </a:xfrm>
            <a:prstGeom prst="rtTriangle">
              <a:avLst/>
            </a:prstGeom>
            <a:solidFill>
              <a:srgbClr val="6689BA"/>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28" name="Google Shape;228;p4"/>
            <p:cNvSpPr/>
            <p:nvPr/>
          </p:nvSpPr>
          <p:spPr>
            <a:xfrm rot="6573721">
              <a:off x="550909" y="3103251"/>
              <a:ext cx="226684" cy="194700"/>
            </a:xfrm>
            <a:prstGeom prst="rtTriangle">
              <a:avLst/>
            </a:prstGeom>
            <a:noFill/>
            <a:ln cap="flat" cmpd="sng" w="9525">
              <a:solidFill>
                <a:srgbClr val="2B3E85"/>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3" name="Shape 233"/>
        <p:cNvGrpSpPr/>
        <p:nvPr/>
      </p:nvGrpSpPr>
      <p:grpSpPr>
        <a:xfrm>
          <a:off x="0" y="0"/>
          <a:ext cx="0" cy="0"/>
          <a:chOff x="0" y="0"/>
          <a:chExt cx="0" cy="0"/>
        </a:xfrm>
      </p:grpSpPr>
      <p:sp>
        <p:nvSpPr>
          <p:cNvPr id="234" name="Google Shape;234;g25247badc8a_5_0"/>
          <p:cNvSpPr txBox="1"/>
          <p:nvPr>
            <p:ph type="title"/>
          </p:nvPr>
        </p:nvSpPr>
        <p:spPr>
          <a:xfrm>
            <a:off x="838200" y="365125"/>
            <a:ext cx="10515600" cy="132570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SzPts val="1800"/>
              <a:buNone/>
            </a:pPr>
            <a:r>
              <a:t/>
            </a:r>
            <a:endParaRPr/>
          </a:p>
        </p:txBody>
      </p:sp>
      <p:sp>
        <p:nvSpPr>
          <p:cNvPr id="235" name="Google Shape;235;g25247badc8a_5_0"/>
          <p:cNvSpPr txBox="1"/>
          <p:nvPr>
            <p:ph idx="1" type="body"/>
          </p:nvPr>
        </p:nvSpPr>
        <p:spPr>
          <a:xfrm>
            <a:off x="838200" y="1825625"/>
            <a:ext cx="10515600" cy="4351200"/>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1000"/>
              </a:spcBef>
              <a:spcAft>
                <a:spcPts val="0"/>
              </a:spcAft>
              <a:buSzPts val="1800"/>
              <a:buNone/>
            </a:pPr>
            <a:r>
              <a:t/>
            </a:r>
            <a:endParaRPr/>
          </a:p>
        </p:txBody>
      </p:sp>
      <p:sp>
        <p:nvSpPr>
          <p:cNvPr id="236" name="Google Shape;236;g25247badc8a_5_0"/>
          <p:cNvSpPr txBox="1"/>
          <p:nvPr>
            <p:ph idx="12" type="sldNum"/>
          </p:nvPr>
        </p:nvSpPr>
        <p:spPr>
          <a:xfrm>
            <a:off x="8610600" y="6356350"/>
            <a:ext cx="2743200" cy="365100"/>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Clr>
                <a:srgbClr val="000000"/>
              </a:buClr>
              <a:buSzPts val="1200"/>
              <a:buFont typeface="Arial"/>
              <a:buNone/>
            </a:pPr>
            <a:fld id="{00000000-1234-1234-1234-123412341234}" type="slidenum">
              <a:rPr lang="lv-LV"/>
              <a:t>‹#›</a:t>
            </a:fld>
            <a:endParaRPr/>
          </a:p>
        </p:txBody>
      </p:sp>
      <p:pic>
        <p:nvPicPr>
          <p:cNvPr id="237" name="Google Shape;237;g25247badc8a_5_0" title="weedout.mp4">
            <a:hlinkClick r:id="rId3"/>
          </p:cNvPr>
          <p:cNvPicPr preferRelativeResize="0"/>
          <p:nvPr/>
        </p:nvPicPr>
        <p:blipFill rotWithShape="1">
          <a:blip r:embed="rId4">
            <a:alphaModFix/>
          </a:blip>
          <a:srcRect b="0" l="0" r="0" t="0"/>
          <a:stretch/>
        </p:blipFill>
        <p:spPr>
          <a:xfrm>
            <a:off x="0" y="0"/>
            <a:ext cx="12192000" cy="6858000"/>
          </a:xfrm>
          <a:prstGeom prst="rect">
            <a:avLst/>
          </a:prstGeom>
          <a:noFill/>
          <a:ln>
            <a:noFill/>
          </a:ln>
        </p:spPr>
      </p:pic>
      <p:sp>
        <p:nvSpPr>
          <p:cNvPr id="238" name="Google Shape;238;g25247badc8a_5_0"/>
          <p:cNvSpPr/>
          <p:nvPr/>
        </p:nvSpPr>
        <p:spPr>
          <a:xfrm>
            <a:off x="5442857" y="6008914"/>
            <a:ext cx="5910943" cy="483961"/>
          </a:xfrm>
          <a:prstGeom prst="rect">
            <a:avLst/>
          </a:prstGeom>
          <a:solidFill>
            <a:srgbClr val="71A4D3"/>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rPr b="1" i="0" lang="lv-LV" sz="3200" u="none" cap="none" strike="noStrike">
                <a:solidFill>
                  <a:schemeClr val="lt1"/>
                </a:solidFill>
                <a:latin typeface="Arial"/>
                <a:ea typeface="Arial"/>
                <a:cs typeface="Arial"/>
                <a:sym typeface="Arial"/>
              </a:rPr>
              <a:t>  Fachkraft für Arbeitsschutz</a:t>
            </a:r>
            <a:endParaRPr/>
          </a:p>
        </p:txBody>
      </p:sp>
      <p:sp>
        <p:nvSpPr>
          <p:cNvPr id="239" name="Google Shape;239;g25247badc8a_5_0"/>
          <p:cNvSpPr/>
          <p:nvPr/>
        </p:nvSpPr>
        <p:spPr>
          <a:xfrm>
            <a:off x="2449286" y="2449286"/>
            <a:ext cx="8186057" cy="892628"/>
          </a:xfrm>
          <a:prstGeom prst="rect">
            <a:avLst/>
          </a:prstGeom>
          <a:solidFill>
            <a:srgbClr val="71A4D3"/>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rPr b="1" i="0" lang="lv-LV" sz="5300" u="none" cap="none" strike="noStrike">
                <a:solidFill>
                  <a:schemeClr val="lt1"/>
                </a:solidFill>
                <a:latin typeface="Arial"/>
                <a:ea typeface="Arial"/>
                <a:cs typeface="Arial"/>
                <a:sym typeface="Arial"/>
              </a:rPr>
              <a:t>Emotionale Gesundheit</a:t>
            </a:r>
            <a:endParaRPr/>
          </a:p>
        </p:txBody>
      </p:sp>
      <p:sp>
        <p:nvSpPr>
          <p:cNvPr id="240" name="Google Shape;240;g25247badc8a_5_0"/>
          <p:cNvSpPr/>
          <p:nvPr/>
        </p:nvSpPr>
        <p:spPr>
          <a:xfrm>
            <a:off x="6444339" y="3465828"/>
            <a:ext cx="2743198" cy="729343"/>
          </a:xfrm>
          <a:prstGeom prst="rect">
            <a:avLst/>
          </a:prstGeom>
          <a:solidFill>
            <a:srgbClr val="71A4D3"/>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rPr b="1" i="0" lang="lv-LV" sz="5300" u="none" cap="none" strike="noStrike">
                <a:solidFill>
                  <a:schemeClr val="lt1"/>
                </a:solidFill>
                <a:latin typeface="Arial"/>
                <a:ea typeface="Arial"/>
                <a:cs typeface="Arial"/>
                <a:sym typeface="Arial"/>
              </a:rPr>
              <a:t>Sektor</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37"/>
                                        </p:tgtEl>
                                        <p:attrNameLst>
                                          <p:attrName>style.visibility</p:attrName>
                                        </p:attrNameLst>
                                      </p:cBhvr>
                                      <p:to>
                                        <p:strVal val="visible"/>
                                      </p:to>
                                    </p:set>
                                    <p:animEffect filter="fade" transition="in">
                                      <p:cBhvr>
                                        <p:cTn dur="1000"/>
                                        <p:tgtEl>
                                          <p:spTgt spid="237"/>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4" name="Shape 244"/>
        <p:cNvGrpSpPr/>
        <p:nvPr/>
      </p:nvGrpSpPr>
      <p:grpSpPr>
        <a:xfrm>
          <a:off x="0" y="0"/>
          <a:ext cx="0" cy="0"/>
          <a:chOff x="0" y="0"/>
          <a:chExt cx="0" cy="0"/>
        </a:xfrm>
      </p:grpSpPr>
      <p:pic>
        <p:nvPicPr>
          <p:cNvPr id="245" name="Google Shape;245;g2523f248869_4_180"/>
          <p:cNvPicPr preferRelativeResize="0"/>
          <p:nvPr/>
        </p:nvPicPr>
        <p:blipFill rotWithShape="1">
          <a:blip r:embed="rId3">
            <a:alphaModFix/>
          </a:blip>
          <a:srcRect b="0" l="4117" r="6372" t="0"/>
          <a:stretch/>
        </p:blipFill>
        <p:spPr>
          <a:xfrm>
            <a:off x="1278625" y="450"/>
            <a:ext cx="10913376" cy="6858000"/>
          </a:xfrm>
          <a:prstGeom prst="rect">
            <a:avLst/>
          </a:prstGeom>
          <a:noFill/>
          <a:ln>
            <a:noFill/>
          </a:ln>
        </p:spPr>
      </p:pic>
      <p:sp>
        <p:nvSpPr>
          <p:cNvPr id="246" name="Google Shape;246;g2523f248869_4_180"/>
          <p:cNvSpPr/>
          <p:nvPr/>
        </p:nvSpPr>
        <p:spPr>
          <a:xfrm>
            <a:off x="0" y="0"/>
            <a:ext cx="2125500" cy="6858000"/>
          </a:xfrm>
          <a:prstGeom prst="rect">
            <a:avLst/>
          </a:prstGeom>
          <a:solidFill>
            <a:srgbClr val="6588BA"/>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47" name="Google Shape;247;g2523f248869_4_180"/>
          <p:cNvSpPr/>
          <p:nvPr/>
        </p:nvSpPr>
        <p:spPr>
          <a:xfrm>
            <a:off x="1661350" y="0"/>
            <a:ext cx="12193588" cy="6858000"/>
          </a:xfrm>
          <a:custGeom>
            <a:rect b="b" l="l" r="r" t="t"/>
            <a:pathLst>
              <a:path extrusionOk="0" h="13716000" w="24387176">
                <a:moveTo>
                  <a:pt x="24387176" y="12222303"/>
                </a:moveTo>
                <a:lnTo>
                  <a:pt x="24387176" y="13716000"/>
                </a:lnTo>
                <a:lnTo>
                  <a:pt x="22463084" y="13716000"/>
                </a:lnTo>
                <a:lnTo>
                  <a:pt x="22749486" y="13551323"/>
                </a:lnTo>
                <a:cubicBezTo>
                  <a:pt x="23287360" y="13224502"/>
                  <a:pt x="23782716" y="12834673"/>
                  <a:pt x="24225308" y="12392081"/>
                </a:cubicBezTo>
                <a:close/>
                <a:moveTo>
                  <a:pt x="18691226" y="4166373"/>
                </a:moveTo>
                <a:cubicBezTo>
                  <a:pt x="17204682" y="4166373"/>
                  <a:pt x="15999598" y="5371457"/>
                  <a:pt x="15999598" y="6858001"/>
                </a:cubicBezTo>
                <a:cubicBezTo>
                  <a:pt x="15999598" y="8344545"/>
                  <a:pt x="17204682" y="9549628"/>
                  <a:pt x="18691226" y="9549628"/>
                </a:cubicBezTo>
                <a:cubicBezTo>
                  <a:pt x="20177772" y="9549628"/>
                  <a:pt x="21382854" y="8344545"/>
                  <a:pt x="21382854" y="6858001"/>
                </a:cubicBezTo>
                <a:cubicBezTo>
                  <a:pt x="21382854" y="5371457"/>
                  <a:pt x="20177772" y="4166373"/>
                  <a:pt x="18691226" y="4166373"/>
                </a:cubicBezTo>
                <a:close/>
                <a:moveTo>
                  <a:pt x="18691224" y="3693179"/>
                </a:moveTo>
                <a:cubicBezTo>
                  <a:pt x="20439104" y="3693179"/>
                  <a:pt x="21856046" y="5110118"/>
                  <a:pt x="21856046" y="6858000"/>
                </a:cubicBezTo>
                <a:cubicBezTo>
                  <a:pt x="21856046" y="8605880"/>
                  <a:pt x="20439104" y="10022819"/>
                  <a:pt x="18691224" y="10022819"/>
                </a:cubicBezTo>
                <a:cubicBezTo>
                  <a:pt x="16943342" y="10022819"/>
                  <a:pt x="15526404" y="8605880"/>
                  <a:pt x="15526404" y="6858000"/>
                </a:cubicBezTo>
                <a:cubicBezTo>
                  <a:pt x="15526404" y="5110118"/>
                  <a:pt x="16943342" y="3693179"/>
                  <a:pt x="18691224" y="3693179"/>
                </a:cubicBezTo>
                <a:close/>
                <a:moveTo>
                  <a:pt x="18691224" y="2366053"/>
                </a:moveTo>
                <a:cubicBezTo>
                  <a:pt x="16210392" y="2366053"/>
                  <a:pt x="14199278" y="4377166"/>
                  <a:pt x="14199278" y="6858000"/>
                </a:cubicBezTo>
                <a:cubicBezTo>
                  <a:pt x="14199278" y="9338833"/>
                  <a:pt x="16210392" y="11349947"/>
                  <a:pt x="18691224" y="11349947"/>
                </a:cubicBezTo>
                <a:cubicBezTo>
                  <a:pt x="21172058" y="11349947"/>
                  <a:pt x="23183172" y="9338833"/>
                  <a:pt x="23183172" y="6858000"/>
                </a:cubicBezTo>
                <a:cubicBezTo>
                  <a:pt x="23183172" y="4377166"/>
                  <a:pt x="21172058" y="2366053"/>
                  <a:pt x="18691224" y="2366053"/>
                </a:cubicBezTo>
                <a:close/>
                <a:moveTo>
                  <a:pt x="18691224" y="1894045"/>
                </a:moveTo>
                <a:cubicBezTo>
                  <a:pt x="21432744" y="1894045"/>
                  <a:pt x="23655184" y="4116483"/>
                  <a:pt x="23655184" y="6858000"/>
                </a:cubicBezTo>
                <a:cubicBezTo>
                  <a:pt x="23655184" y="9599516"/>
                  <a:pt x="21432744" y="11821956"/>
                  <a:pt x="18691224" y="11821956"/>
                </a:cubicBezTo>
                <a:cubicBezTo>
                  <a:pt x="15949708" y="11821956"/>
                  <a:pt x="13727269" y="9599516"/>
                  <a:pt x="13727269" y="6858000"/>
                </a:cubicBezTo>
                <a:cubicBezTo>
                  <a:pt x="13727269" y="4116483"/>
                  <a:pt x="15949708" y="1894045"/>
                  <a:pt x="18691224" y="1894045"/>
                </a:cubicBezTo>
                <a:close/>
                <a:moveTo>
                  <a:pt x="22463084" y="0"/>
                </a:moveTo>
                <a:lnTo>
                  <a:pt x="24387176" y="0"/>
                </a:lnTo>
                <a:lnTo>
                  <a:pt x="24387176" y="1493697"/>
                </a:lnTo>
                <a:lnTo>
                  <a:pt x="24225308" y="1323919"/>
                </a:lnTo>
                <a:cubicBezTo>
                  <a:pt x="23782716" y="881327"/>
                  <a:pt x="23287360" y="491498"/>
                  <a:pt x="22749486" y="164678"/>
                </a:cubicBezTo>
                <a:close/>
                <a:moveTo>
                  <a:pt x="0" y="0"/>
                </a:moveTo>
                <a:lnTo>
                  <a:pt x="14919367" y="0"/>
                </a:lnTo>
                <a:lnTo>
                  <a:pt x="14632965" y="164678"/>
                </a:lnTo>
                <a:cubicBezTo>
                  <a:pt x="12373892" y="1537324"/>
                  <a:pt x="10864851" y="4021434"/>
                  <a:pt x="10864851" y="6858000"/>
                </a:cubicBezTo>
                <a:cubicBezTo>
                  <a:pt x="10864851" y="9694566"/>
                  <a:pt x="12373892" y="12178677"/>
                  <a:pt x="14632965" y="13551323"/>
                </a:cubicBezTo>
                <a:lnTo>
                  <a:pt x="14919367" y="13716000"/>
                </a:lnTo>
                <a:lnTo>
                  <a:pt x="0" y="13716000"/>
                </a:lnTo>
                <a:close/>
              </a:path>
            </a:pathLst>
          </a:custGeom>
          <a:solidFill>
            <a:srgbClr val="6588BA"/>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900"/>
              <a:buFont typeface="Calibri"/>
              <a:buNone/>
            </a:pPr>
            <a:r>
              <a:t/>
            </a:r>
            <a:endParaRPr b="0" i="0" sz="900" u="none" cap="none" strike="noStrike">
              <a:solidFill>
                <a:srgbClr val="FFFFFF"/>
              </a:solidFill>
              <a:latin typeface="Calibri"/>
              <a:ea typeface="Calibri"/>
              <a:cs typeface="Calibri"/>
              <a:sym typeface="Calibri"/>
            </a:endParaRPr>
          </a:p>
        </p:txBody>
      </p:sp>
      <p:sp>
        <p:nvSpPr>
          <p:cNvPr id="248" name="Google Shape;248;g2523f248869_4_180"/>
          <p:cNvSpPr txBox="1"/>
          <p:nvPr>
            <p:ph idx="12" type="sldNum"/>
          </p:nvPr>
        </p:nvSpPr>
        <p:spPr>
          <a:xfrm>
            <a:off x="8610600" y="6356350"/>
            <a:ext cx="2743200" cy="365100"/>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SzPts val="1200"/>
              <a:buNone/>
            </a:pPr>
            <a:fld id="{00000000-1234-1234-1234-123412341234}" type="slidenum">
              <a:rPr lang="lv-LV"/>
              <a:t>‹#›</a:t>
            </a:fld>
            <a:endParaRPr/>
          </a:p>
        </p:txBody>
      </p:sp>
      <p:sp>
        <p:nvSpPr>
          <p:cNvPr id="249" name="Google Shape;249;g2523f248869_4_180"/>
          <p:cNvSpPr txBox="1"/>
          <p:nvPr>
            <p:ph type="title"/>
          </p:nvPr>
        </p:nvSpPr>
        <p:spPr>
          <a:xfrm>
            <a:off x="812850" y="2163000"/>
            <a:ext cx="10183500" cy="73500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Calibri"/>
              <a:buNone/>
            </a:pPr>
            <a:r>
              <a:rPr b="1" lang="lv-LV" sz="3500">
                <a:solidFill>
                  <a:srgbClr val="2B3E85"/>
                </a:solidFill>
              </a:rPr>
              <a:t>Einzelaufgabe oder Teamaufgabe</a:t>
            </a:r>
            <a:endParaRPr b="1" sz="3500">
              <a:solidFill>
                <a:srgbClr val="2B3E85"/>
              </a:solidFill>
            </a:endParaRPr>
          </a:p>
        </p:txBody>
      </p:sp>
      <p:sp>
        <p:nvSpPr>
          <p:cNvPr id="250" name="Google Shape;250;g2523f248869_4_180"/>
          <p:cNvSpPr txBox="1"/>
          <p:nvPr>
            <p:ph idx="1" type="body"/>
          </p:nvPr>
        </p:nvSpPr>
        <p:spPr>
          <a:xfrm>
            <a:off x="581175" y="3005575"/>
            <a:ext cx="4765800" cy="3265800"/>
          </a:xfrm>
          <a:prstGeom prst="rect">
            <a:avLst/>
          </a:prstGeom>
          <a:noFill/>
          <a:ln>
            <a:noFill/>
          </a:ln>
        </p:spPr>
        <p:txBody>
          <a:bodyPr anchorCtr="0" anchor="t" bIns="45700" lIns="91425" spcFirstLastPara="1" rIns="91425" wrap="square" tIns="45700">
            <a:normAutofit/>
          </a:bodyPr>
          <a:lstStyle/>
          <a:p>
            <a:pPr indent="0" lvl="0" marL="228600" rtl="0" algn="l">
              <a:lnSpc>
                <a:spcPct val="90000"/>
              </a:lnSpc>
              <a:spcBef>
                <a:spcPts val="1000"/>
              </a:spcBef>
              <a:spcAft>
                <a:spcPts val="0"/>
              </a:spcAft>
              <a:buSzPts val="1800"/>
              <a:buNone/>
            </a:pPr>
            <a:r>
              <a:rPr lang="lv-LV" sz="2800">
                <a:solidFill>
                  <a:schemeClr val="lt1"/>
                </a:solidFill>
              </a:rPr>
              <a:t>Notieren Sie die Unterschiede zwischen </a:t>
            </a:r>
            <a:r>
              <a:rPr b="1" lang="lv-LV" sz="2800">
                <a:solidFill>
                  <a:schemeClr val="lt1"/>
                </a:solidFill>
              </a:rPr>
              <a:t>einem guten und einem schlechten Gespräch</a:t>
            </a:r>
            <a:endParaRPr b="1" sz="2800">
              <a:solidFill>
                <a:schemeClr val="lt1"/>
              </a:solidFill>
            </a:endParaRPr>
          </a:p>
        </p:txBody>
      </p:sp>
      <p:cxnSp>
        <p:nvCxnSpPr>
          <p:cNvPr id="251" name="Google Shape;251;g2523f248869_4_180"/>
          <p:cNvCxnSpPr/>
          <p:nvPr/>
        </p:nvCxnSpPr>
        <p:spPr>
          <a:xfrm>
            <a:off x="894600" y="2876100"/>
            <a:ext cx="5382300" cy="0"/>
          </a:xfrm>
          <a:prstGeom prst="straightConnector1">
            <a:avLst/>
          </a:prstGeom>
          <a:noFill/>
          <a:ln cap="flat" cmpd="sng" w="9525">
            <a:solidFill>
              <a:srgbClr val="2B3E85"/>
            </a:solidFill>
            <a:prstDash val="solid"/>
            <a:round/>
            <a:headEnd len="sm" w="sm" type="none"/>
            <a:tailEnd len="sm" w="sm" type="none"/>
          </a:ln>
        </p:spPr>
      </p:cxn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55" name="Shape 255"/>
        <p:cNvGrpSpPr/>
        <p:nvPr/>
      </p:nvGrpSpPr>
      <p:grpSpPr>
        <a:xfrm>
          <a:off x="0" y="0"/>
          <a:ext cx="0" cy="0"/>
          <a:chOff x="0" y="0"/>
          <a:chExt cx="0" cy="0"/>
        </a:xfrm>
      </p:grpSpPr>
      <p:pic>
        <p:nvPicPr>
          <p:cNvPr descr="Fotos gratis de Gente" id="256" name="Google Shape;256;p5"/>
          <p:cNvPicPr preferRelativeResize="0"/>
          <p:nvPr/>
        </p:nvPicPr>
        <p:blipFill rotWithShape="1">
          <a:blip r:embed="rId3">
            <a:alphaModFix/>
          </a:blip>
          <a:srcRect b="15074" l="0" r="0" t="0"/>
          <a:stretch/>
        </p:blipFill>
        <p:spPr>
          <a:xfrm>
            <a:off x="0" y="0"/>
            <a:ext cx="12192000" cy="6858000"/>
          </a:xfrm>
          <a:prstGeom prst="rect">
            <a:avLst/>
          </a:prstGeom>
          <a:noFill/>
          <a:ln>
            <a:noFill/>
          </a:ln>
        </p:spPr>
      </p:pic>
      <p:sp>
        <p:nvSpPr>
          <p:cNvPr id="257" name="Google Shape;257;p5"/>
          <p:cNvSpPr/>
          <p:nvPr/>
        </p:nvSpPr>
        <p:spPr>
          <a:xfrm>
            <a:off x="7488621" y="2277613"/>
            <a:ext cx="4703381" cy="4580386"/>
          </a:xfrm>
          <a:custGeom>
            <a:rect b="b" l="l" r="r" t="t"/>
            <a:pathLst>
              <a:path extrusionOk="0" h="1298" w="1333">
                <a:moveTo>
                  <a:pt x="1333" y="1031"/>
                </a:moveTo>
                <a:cubicBezTo>
                  <a:pt x="1333" y="380"/>
                  <a:pt x="1333" y="380"/>
                  <a:pt x="1333" y="380"/>
                </a:cubicBezTo>
                <a:cubicBezTo>
                  <a:pt x="1215" y="154"/>
                  <a:pt x="979" y="0"/>
                  <a:pt x="706" y="0"/>
                </a:cubicBezTo>
                <a:cubicBezTo>
                  <a:pt x="317" y="0"/>
                  <a:pt x="0" y="316"/>
                  <a:pt x="0" y="706"/>
                </a:cubicBezTo>
                <a:cubicBezTo>
                  <a:pt x="0" y="954"/>
                  <a:pt x="129" y="1172"/>
                  <a:pt x="323" y="1298"/>
                </a:cubicBezTo>
                <a:cubicBezTo>
                  <a:pt x="1090" y="1298"/>
                  <a:pt x="1090" y="1298"/>
                  <a:pt x="1090" y="1298"/>
                </a:cubicBezTo>
                <a:cubicBezTo>
                  <a:pt x="1193" y="1232"/>
                  <a:pt x="1276" y="1140"/>
                  <a:pt x="1333" y="1031"/>
                </a:cubicBezTo>
                <a:close/>
              </a:path>
            </a:pathLst>
          </a:custGeom>
          <a:solidFill>
            <a:schemeClr val="lt1">
              <a:alpha val="69019"/>
            </a:schemeClr>
          </a:solidFill>
          <a:ln>
            <a:noFill/>
          </a:ln>
        </p:spPr>
        <p:txBody>
          <a:bodyPr anchorCtr="0" anchor="t" bIns="45700" lIns="91425" spcFirstLastPara="1" rIns="91425" wrap="square" tIns="45700">
            <a:normAutofit/>
          </a:bodyPr>
          <a:lstStyle/>
          <a:p>
            <a:pPr indent="0" lvl="0" marL="0" marR="0" rtl="0" algn="ctr">
              <a:lnSpc>
                <a:spcPct val="100000"/>
              </a:lnSpc>
              <a:spcBef>
                <a:spcPts val="0"/>
              </a:spcBef>
              <a:spcAft>
                <a:spcPts val="0"/>
              </a:spcAft>
              <a:buClr>
                <a:schemeClr val="dk1"/>
              </a:buClr>
              <a:buSzPts val="1600"/>
              <a:buFont typeface="Arial"/>
              <a:buNone/>
            </a:pPr>
            <a:r>
              <a:t/>
            </a:r>
            <a:endParaRPr b="0" i="0" sz="1600" u="none" cap="none" strike="noStrike">
              <a:solidFill>
                <a:schemeClr val="dk1"/>
              </a:solidFill>
              <a:latin typeface="Calibri"/>
              <a:ea typeface="Calibri"/>
              <a:cs typeface="Calibri"/>
              <a:sym typeface="Calibri"/>
            </a:endParaRPr>
          </a:p>
        </p:txBody>
      </p:sp>
      <p:sp>
        <p:nvSpPr>
          <p:cNvPr id="258" name="Google Shape;258;p5"/>
          <p:cNvSpPr txBox="1"/>
          <p:nvPr>
            <p:ph type="title"/>
          </p:nvPr>
        </p:nvSpPr>
        <p:spPr>
          <a:xfrm>
            <a:off x="8098221" y="3206681"/>
            <a:ext cx="3852000" cy="1834200"/>
          </a:xfrm>
          <a:prstGeom prst="rect">
            <a:avLst/>
          </a:prstGeom>
          <a:noFill/>
          <a:ln>
            <a:noFill/>
          </a:ln>
        </p:spPr>
        <p:txBody>
          <a:bodyPr anchorCtr="0" anchor="b" bIns="45700" lIns="91425" spcFirstLastPara="1" rIns="91425" wrap="square" tIns="45700">
            <a:normAutofit/>
          </a:bodyPr>
          <a:lstStyle/>
          <a:p>
            <a:pPr indent="0" lvl="0" marL="0" rtl="0" algn="ctr">
              <a:lnSpc>
                <a:spcPct val="90000"/>
              </a:lnSpc>
              <a:spcBef>
                <a:spcPts val="0"/>
              </a:spcBef>
              <a:spcAft>
                <a:spcPts val="0"/>
              </a:spcAft>
              <a:buClr>
                <a:srgbClr val="000000"/>
              </a:buClr>
              <a:buSzPts val="4000"/>
              <a:buFont typeface="Arial"/>
              <a:buNone/>
            </a:pPr>
            <a:r>
              <a:rPr b="1" lang="lv-LV" sz="4000">
                <a:solidFill>
                  <a:srgbClr val="262626"/>
                </a:solidFill>
                <a:latin typeface="Arial"/>
                <a:ea typeface="Arial"/>
                <a:cs typeface="Arial"/>
                <a:sym typeface="Arial"/>
              </a:rPr>
              <a:t>Kontakt Zyklus</a:t>
            </a:r>
            <a:endParaRPr b="1" sz="4000">
              <a:solidFill>
                <a:srgbClr val="262626"/>
              </a:solidFill>
            </a:endParaRPr>
          </a:p>
        </p:txBody>
      </p:sp>
      <p:cxnSp>
        <p:nvCxnSpPr>
          <p:cNvPr id="259" name="Google Shape;259;p5"/>
          <p:cNvCxnSpPr/>
          <p:nvPr/>
        </p:nvCxnSpPr>
        <p:spPr>
          <a:xfrm>
            <a:off x="9556531" y="5098543"/>
            <a:ext cx="935400" cy="0"/>
          </a:xfrm>
          <a:prstGeom prst="straightConnector1">
            <a:avLst/>
          </a:prstGeom>
          <a:noFill/>
          <a:ln cap="sq" cmpd="sng" w="25400">
            <a:solidFill>
              <a:srgbClr val="262626"/>
            </a:solidFill>
            <a:prstDash val="solid"/>
            <a:bevel/>
            <a:headEnd len="sm" w="sm" type="none"/>
            <a:tailEnd len="sm" w="sm" type="none"/>
          </a:ln>
        </p:spPr>
      </p:cxnSp>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1000"/>
                                  </p:stCondLst>
                                  <p:childTnLst>
                                    <p:set>
                                      <p:cBhvr>
                                        <p:cTn dur="1" fill="hold">
                                          <p:stCondLst>
                                            <p:cond delay="0"/>
                                          </p:stCondLst>
                                        </p:cTn>
                                        <p:tgtEl>
                                          <p:spTgt spid="258"/>
                                        </p:tgtEl>
                                        <p:attrNameLst>
                                          <p:attrName>style.visibility</p:attrName>
                                        </p:attrNameLst>
                                      </p:cBhvr>
                                      <p:to>
                                        <p:strVal val="visible"/>
                                      </p:to>
                                    </p:set>
                                    <p:animEffect filter="fade" transition="in">
                                      <p:cBhvr>
                                        <p:cTn dur="700"/>
                                        <p:tgtEl>
                                          <p:spTgt spid="258"/>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3" name="Shape 263"/>
        <p:cNvGrpSpPr/>
        <p:nvPr/>
      </p:nvGrpSpPr>
      <p:grpSpPr>
        <a:xfrm>
          <a:off x="0" y="0"/>
          <a:ext cx="0" cy="0"/>
          <a:chOff x="0" y="0"/>
          <a:chExt cx="0" cy="0"/>
        </a:xfrm>
      </p:grpSpPr>
      <p:sp>
        <p:nvSpPr>
          <p:cNvPr id="264" name="Google Shape;264;p6"/>
          <p:cNvSpPr txBox="1"/>
          <p:nvPr>
            <p:ph idx="1" type="body"/>
          </p:nvPr>
        </p:nvSpPr>
        <p:spPr>
          <a:xfrm>
            <a:off x="1723050" y="2217675"/>
            <a:ext cx="7771500" cy="3601200"/>
          </a:xfrm>
          <a:prstGeom prst="rect">
            <a:avLst/>
          </a:prstGeom>
          <a:noFill/>
          <a:ln>
            <a:noFill/>
          </a:ln>
        </p:spPr>
        <p:txBody>
          <a:bodyPr anchorCtr="0" anchor="t" bIns="45700" lIns="91425" spcFirstLastPara="1" rIns="91425" wrap="square" tIns="45700">
            <a:normAutofit/>
          </a:bodyPr>
          <a:lstStyle/>
          <a:p>
            <a:pPr indent="-228600" lvl="0" marL="228600" rtl="0" algn="l">
              <a:lnSpc>
                <a:spcPct val="115000"/>
              </a:lnSpc>
              <a:spcBef>
                <a:spcPts val="0"/>
              </a:spcBef>
              <a:spcAft>
                <a:spcPts val="0"/>
              </a:spcAft>
              <a:buClr>
                <a:srgbClr val="6789B9"/>
              </a:buClr>
              <a:buSzPts val="2800"/>
              <a:buFont typeface="Noto Sans Symbols"/>
              <a:buChar char="✔"/>
            </a:pPr>
            <a:r>
              <a:rPr b="0" i="0" lang="lv-LV" u="none"/>
              <a:t>Vor-Kontakt</a:t>
            </a:r>
            <a:endParaRPr b="0" i="0" u="none"/>
          </a:p>
          <a:p>
            <a:pPr indent="-228600" lvl="0" marL="228600" rtl="0" algn="l">
              <a:lnSpc>
                <a:spcPct val="115000"/>
              </a:lnSpc>
              <a:spcBef>
                <a:spcPts val="1000"/>
              </a:spcBef>
              <a:spcAft>
                <a:spcPts val="0"/>
              </a:spcAft>
              <a:buClr>
                <a:srgbClr val="6789B9"/>
              </a:buClr>
              <a:buSzPts val="2800"/>
              <a:buFont typeface="Noto Sans Symbols"/>
              <a:buChar char="✔"/>
            </a:pPr>
            <a:r>
              <a:rPr lang="lv-LV"/>
              <a:t>Beginn des Kontakts</a:t>
            </a:r>
            <a:endParaRPr/>
          </a:p>
          <a:p>
            <a:pPr indent="-228600" lvl="0" marL="228600" rtl="0" algn="l">
              <a:lnSpc>
                <a:spcPct val="115000"/>
              </a:lnSpc>
              <a:spcBef>
                <a:spcPts val="1000"/>
              </a:spcBef>
              <a:spcAft>
                <a:spcPts val="0"/>
              </a:spcAft>
              <a:buClr>
                <a:srgbClr val="6789B9"/>
              </a:buClr>
              <a:buSzPts val="2800"/>
              <a:buFont typeface="Noto Sans Symbols"/>
              <a:buChar char="✔"/>
            </a:pPr>
            <a:r>
              <a:rPr lang="lv-LV"/>
              <a:t>Kontakt</a:t>
            </a:r>
            <a:endParaRPr/>
          </a:p>
          <a:p>
            <a:pPr indent="-228600" lvl="0" marL="228600" rtl="0" algn="l">
              <a:lnSpc>
                <a:spcPct val="115000"/>
              </a:lnSpc>
              <a:spcBef>
                <a:spcPts val="1000"/>
              </a:spcBef>
              <a:spcAft>
                <a:spcPts val="0"/>
              </a:spcAft>
              <a:buClr>
                <a:srgbClr val="6789B9"/>
              </a:buClr>
              <a:buSzPts val="2800"/>
              <a:buFont typeface="Noto Sans Symbols"/>
              <a:buChar char="✔"/>
            </a:pPr>
            <a:r>
              <a:rPr b="0" i="0" lang="lv-LV" u="none"/>
              <a:t>Vertraulichkeit des Kontakts</a:t>
            </a:r>
            <a:endParaRPr b="0" i="0" u="none"/>
          </a:p>
          <a:p>
            <a:pPr indent="-228600" lvl="0" marL="228600" rtl="0" algn="l">
              <a:lnSpc>
                <a:spcPct val="115000"/>
              </a:lnSpc>
              <a:spcBef>
                <a:spcPts val="1000"/>
              </a:spcBef>
              <a:spcAft>
                <a:spcPts val="0"/>
              </a:spcAft>
              <a:buClr>
                <a:srgbClr val="6789B9"/>
              </a:buClr>
              <a:buSzPts val="2800"/>
              <a:buFont typeface="Noto Sans Symbols"/>
              <a:buChar char="✔"/>
            </a:pPr>
            <a:r>
              <a:rPr lang="lv-LV"/>
              <a:t>Nach der Kontaktaufnahme</a:t>
            </a:r>
            <a:r>
              <a:rPr b="0" i="0" lang="lv-LV" u="none"/>
              <a:t>. </a:t>
            </a:r>
            <a:endParaRPr/>
          </a:p>
        </p:txBody>
      </p:sp>
      <p:sp>
        <p:nvSpPr>
          <p:cNvPr id="265" name="Google Shape;265;p6"/>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SzPts val="1200"/>
              <a:buNone/>
            </a:pPr>
            <a:fld id="{00000000-1234-1234-1234-123412341234}" type="slidenum">
              <a:rPr lang="lv-LV"/>
              <a:t>‹#›</a:t>
            </a:fld>
            <a:endParaRPr/>
          </a:p>
        </p:txBody>
      </p:sp>
      <p:sp>
        <p:nvSpPr>
          <p:cNvPr id="266" name="Google Shape;266;p6"/>
          <p:cNvSpPr txBox="1"/>
          <p:nvPr/>
        </p:nvSpPr>
        <p:spPr>
          <a:xfrm>
            <a:off x="369791" y="6398825"/>
            <a:ext cx="2736965" cy="276999"/>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200"/>
              <a:buFont typeface="Arial"/>
              <a:buNone/>
            </a:pPr>
            <a:r>
              <a:rPr b="0" i="0" lang="lv-LV" sz="1200" u="none" cap="none" strike="noStrike">
                <a:solidFill>
                  <a:srgbClr val="6789B9"/>
                </a:solidFill>
                <a:latin typeface="Calibri"/>
                <a:ea typeface="Calibri"/>
                <a:cs typeface="Calibri"/>
                <a:sym typeface="Calibri"/>
              </a:rPr>
              <a:t>https://www.weedout.eu/</a:t>
            </a:r>
            <a:endParaRPr b="0" i="0" sz="1400" u="none" cap="none" strike="noStrike">
              <a:solidFill>
                <a:srgbClr val="000000"/>
              </a:solidFill>
              <a:latin typeface="Arial"/>
              <a:ea typeface="Arial"/>
              <a:cs typeface="Arial"/>
              <a:sym typeface="Arial"/>
            </a:endParaRPr>
          </a:p>
        </p:txBody>
      </p:sp>
      <p:pic>
        <p:nvPicPr>
          <p:cNvPr id="267" name="Google Shape;267;p6"/>
          <p:cNvPicPr preferRelativeResize="0"/>
          <p:nvPr/>
        </p:nvPicPr>
        <p:blipFill rotWithShape="1">
          <a:blip r:embed="rId3">
            <a:alphaModFix/>
          </a:blip>
          <a:srcRect b="0" l="0" r="0" t="0"/>
          <a:stretch/>
        </p:blipFill>
        <p:spPr>
          <a:xfrm>
            <a:off x="0" y="0"/>
            <a:ext cx="12191999" cy="2022750"/>
          </a:xfrm>
          <a:prstGeom prst="rect">
            <a:avLst/>
          </a:prstGeom>
          <a:noFill/>
          <a:ln>
            <a:noFill/>
          </a:ln>
        </p:spPr>
      </p:pic>
      <p:sp>
        <p:nvSpPr>
          <p:cNvPr id="268" name="Google Shape;268;p6"/>
          <p:cNvSpPr txBox="1"/>
          <p:nvPr>
            <p:ph type="title"/>
          </p:nvPr>
        </p:nvSpPr>
        <p:spPr>
          <a:xfrm>
            <a:off x="1653700" y="1233275"/>
            <a:ext cx="10716900" cy="789600"/>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rgbClr val="6789B9"/>
              </a:buClr>
              <a:buSzPts val="4000"/>
              <a:buFont typeface="Calibri"/>
              <a:buNone/>
            </a:pPr>
            <a:r>
              <a:rPr b="1" lang="lv-LV" sz="4500">
                <a:solidFill>
                  <a:schemeClr val="lt1"/>
                </a:solidFill>
              </a:rPr>
              <a:t>Kontakt Zyklus</a:t>
            </a:r>
            <a:endParaRPr b="1" sz="4500">
              <a:solidFill>
                <a:schemeClr val="lt1"/>
              </a:solidFill>
            </a:endParaRPr>
          </a:p>
        </p:txBody>
      </p:sp>
      <p:pic>
        <p:nvPicPr>
          <p:cNvPr id="269" name="Google Shape;269;p6"/>
          <p:cNvPicPr preferRelativeResize="0"/>
          <p:nvPr/>
        </p:nvPicPr>
        <p:blipFill rotWithShape="1">
          <a:blip r:embed="rId4">
            <a:alphaModFix/>
          </a:blip>
          <a:srcRect b="12898" l="0" r="0" t="0"/>
          <a:stretch/>
        </p:blipFill>
        <p:spPr>
          <a:xfrm>
            <a:off x="6658800" y="4863949"/>
            <a:ext cx="5533199" cy="1994050"/>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73" name="Shape 273"/>
        <p:cNvGrpSpPr/>
        <p:nvPr/>
      </p:nvGrpSpPr>
      <p:grpSpPr>
        <a:xfrm>
          <a:off x="0" y="0"/>
          <a:ext cx="0" cy="0"/>
          <a:chOff x="0" y="0"/>
          <a:chExt cx="0" cy="0"/>
        </a:xfrm>
      </p:grpSpPr>
      <p:pic>
        <p:nvPicPr>
          <p:cNvPr descr="Ein Bild, das Text enthält.&#10;&#10;Automatisch generierte Beschreibung" id="274" name="Google Shape;274;p19"/>
          <p:cNvPicPr preferRelativeResize="0"/>
          <p:nvPr>
            <p:ph idx="1" type="body"/>
          </p:nvPr>
        </p:nvPicPr>
        <p:blipFill rotWithShape="1">
          <a:blip r:embed="rId3">
            <a:alphaModFix/>
          </a:blip>
          <a:srcRect b="15730" l="0" r="0" t="0"/>
          <a:stretch/>
        </p:blipFill>
        <p:spPr>
          <a:xfrm>
            <a:off x="20" y="10"/>
            <a:ext cx="12191980" cy="6857990"/>
          </a:xfrm>
          <a:prstGeom prst="rect">
            <a:avLst/>
          </a:prstGeom>
          <a:noFill/>
          <a:ln>
            <a:noFill/>
          </a:ln>
        </p:spPr>
      </p:pic>
      <p:sp>
        <p:nvSpPr>
          <p:cNvPr id="275" name="Google Shape;275;p19"/>
          <p:cNvSpPr/>
          <p:nvPr/>
        </p:nvSpPr>
        <p:spPr>
          <a:xfrm>
            <a:off x="7488621" y="2277613"/>
            <a:ext cx="4703379" cy="4580387"/>
          </a:xfrm>
          <a:custGeom>
            <a:rect b="b" l="l" r="r" t="t"/>
            <a:pathLst>
              <a:path extrusionOk="0" h="1298" w="1333">
                <a:moveTo>
                  <a:pt x="1333" y="1031"/>
                </a:moveTo>
                <a:cubicBezTo>
                  <a:pt x="1333" y="380"/>
                  <a:pt x="1333" y="380"/>
                  <a:pt x="1333" y="380"/>
                </a:cubicBezTo>
                <a:cubicBezTo>
                  <a:pt x="1215" y="154"/>
                  <a:pt x="979" y="0"/>
                  <a:pt x="706" y="0"/>
                </a:cubicBezTo>
                <a:cubicBezTo>
                  <a:pt x="317" y="0"/>
                  <a:pt x="0" y="316"/>
                  <a:pt x="0" y="706"/>
                </a:cubicBezTo>
                <a:cubicBezTo>
                  <a:pt x="0" y="954"/>
                  <a:pt x="129" y="1172"/>
                  <a:pt x="323" y="1298"/>
                </a:cubicBezTo>
                <a:cubicBezTo>
                  <a:pt x="1090" y="1298"/>
                  <a:pt x="1090" y="1298"/>
                  <a:pt x="1090" y="1298"/>
                </a:cubicBezTo>
                <a:cubicBezTo>
                  <a:pt x="1193" y="1232"/>
                  <a:pt x="1276" y="1140"/>
                  <a:pt x="1333" y="1031"/>
                </a:cubicBezTo>
                <a:close/>
              </a:path>
            </a:pathLst>
          </a:custGeom>
          <a:solidFill>
            <a:schemeClr val="lt1">
              <a:alpha val="69019"/>
            </a:schemeClr>
          </a:solidFill>
          <a:ln>
            <a:noFill/>
          </a:ln>
        </p:spPr>
        <p:txBody>
          <a:bodyPr anchorCtr="0" anchor="t" bIns="45700" lIns="91425" spcFirstLastPara="1" rIns="91425" wrap="square" tIns="45700">
            <a:normAutofit/>
          </a:bodyPr>
          <a:lstStyle/>
          <a:p>
            <a:pPr indent="0" lvl="0" marL="0" marR="0" rtl="0" algn="ctr">
              <a:lnSpc>
                <a:spcPct val="100000"/>
              </a:lnSpc>
              <a:spcBef>
                <a:spcPts val="0"/>
              </a:spcBef>
              <a:spcAft>
                <a:spcPts val="0"/>
              </a:spcAft>
              <a:buClr>
                <a:schemeClr val="dk1"/>
              </a:buClr>
              <a:buSzPts val="1600"/>
              <a:buFont typeface="Arial"/>
              <a:buNone/>
            </a:pPr>
            <a:r>
              <a:t/>
            </a:r>
            <a:endParaRPr b="0" i="0" sz="1600" u="none" cap="none" strike="noStrike">
              <a:solidFill>
                <a:schemeClr val="dk1"/>
              </a:solidFill>
              <a:latin typeface="Calibri"/>
              <a:ea typeface="Calibri"/>
              <a:cs typeface="Calibri"/>
              <a:sym typeface="Calibri"/>
            </a:endParaRPr>
          </a:p>
        </p:txBody>
      </p:sp>
      <p:sp>
        <p:nvSpPr>
          <p:cNvPr id="276" name="Google Shape;276;p19"/>
          <p:cNvSpPr txBox="1"/>
          <p:nvPr>
            <p:ph type="title"/>
          </p:nvPr>
        </p:nvSpPr>
        <p:spPr>
          <a:xfrm>
            <a:off x="8022021" y="3231931"/>
            <a:ext cx="3852041" cy="1834056"/>
          </a:xfrm>
          <a:prstGeom prst="rect">
            <a:avLst/>
          </a:prstGeom>
          <a:noFill/>
          <a:ln>
            <a:noFill/>
          </a:ln>
        </p:spPr>
        <p:txBody>
          <a:bodyPr anchorCtr="0" anchor="b" bIns="45700" lIns="91425" spcFirstLastPara="1" rIns="91425" wrap="square" tIns="45700">
            <a:normAutofit fontScale="90000"/>
          </a:bodyPr>
          <a:lstStyle/>
          <a:p>
            <a:pPr indent="0" lvl="0" marL="0" rtl="0" algn="ctr">
              <a:lnSpc>
                <a:spcPct val="90000"/>
              </a:lnSpc>
              <a:spcBef>
                <a:spcPts val="0"/>
              </a:spcBef>
              <a:spcAft>
                <a:spcPts val="0"/>
              </a:spcAft>
              <a:buSzPct val="111111"/>
              <a:buNone/>
            </a:pPr>
            <a:r>
              <a:rPr b="1" lang="lv-LV"/>
              <a:t>Die Bedeutung von Gesprächen in schwierigen Situationen</a:t>
            </a:r>
            <a:endParaRPr b="1" sz="4000"/>
          </a:p>
        </p:txBody>
      </p:sp>
      <p:sp>
        <p:nvSpPr>
          <p:cNvPr id="277" name="Google Shape;277;p19"/>
          <p:cNvSpPr txBox="1"/>
          <p:nvPr>
            <p:ph idx="2" type="body"/>
          </p:nvPr>
        </p:nvSpPr>
        <p:spPr>
          <a:xfrm>
            <a:off x="7782910" y="5384190"/>
            <a:ext cx="4330262" cy="683284"/>
          </a:xfrm>
          <a:prstGeom prst="rect">
            <a:avLst/>
          </a:prstGeom>
          <a:noFill/>
          <a:ln>
            <a:noFill/>
          </a:ln>
        </p:spPr>
        <p:txBody>
          <a:bodyPr anchorCtr="0" anchor="t" bIns="45700" lIns="91425" spcFirstLastPara="1" rIns="91425" wrap="square" tIns="45700">
            <a:normAutofit/>
          </a:bodyPr>
          <a:lstStyle/>
          <a:p>
            <a:pPr indent="0" lvl="0" marL="0" rtl="0" algn="ctr">
              <a:lnSpc>
                <a:spcPct val="90000"/>
              </a:lnSpc>
              <a:spcBef>
                <a:spcPts val="0"/>
              </a:spcBef>
              <a:spcAft>
                <a:spcPts val="0"/>
              </a:spcAft>
              <a:buClr>
                <a:schemeClr val="dk1"/>
              </a:buClr>
              <a:buSzPts val="2000"/>
              <a:buNone/>
            </a:pPr>
            <a:r>
              <a:rPr b="1" lang="lv-LV" sz="3200"/>
              <a:t>Phase1</a:t>
            </a:r>
            <a:endParaRPr b="1" sz="3200"/>
          </a:p>
        </p:txBody>
      </p:sp>
      <p:cxnSp>
        <p:nvCxnSpPr>
          <p:cNvPr id="278" name="Google Shape;278;p19"/>
          <p:cNvCxnSpPr/>
          <p:nvPr/>
        </p:nvCxnSpPr>
        <p:spPr>
          <a:xfrm>
            <a:off x="9480331" y="5199993"/>
            <a:ext cx="935400" cy="0"/>
          </a:xfrm>
          <a:prstGeom prst="straightConnector1">
            <a:avLst/>
          </a:prstGeom>
          <a:noFill/>
          <a:ln cap="sq" cmpd="sng" w="25400">
            <a:solidFill>
              <a:srgbClr val="262626"/>
            </a:solidFill>
            <a:prstDash val="solid"/>
            <a:bevel/>
            <a:headEnd len="sm" w="sm" type="none"/>
            <a:tailEnd len="sm" w="sm" type="none"/>
          </a:ln>
        </p:spPr>
      </p:cxnSp>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1000"/>
                                  </p:stCondLst>
                                  <p:childTnLst>
                                    <p:set>
                                      <p:cBhvr>
                                        <p:cTn dur="1" fill="hold">
                                          <p:stCondLst>
                                            <p:cond delay="0"/>
                                          </p:stCondLst>
                                        </p:cTn>
                                        <p:tgtEl>
                                          <p:spTgt spid="276"/>
                                        </p:tgtEl>
                                        <p:attrNameLst>
                                          <p:attrName>style.visibility</p:attrName>
                                        </p:attrNameLst>
                                      </p:cBhvr>
                                      <p:to>
                                        <p:strVal val="visible"/>
                                      </p:to>
                                    </p:set>
                                    <p:animEffect filter="fade" transition="in">
                                      <p:cBhvr>
                                        <p:cTn dur="700"/>
                                        <p:tgtEl>
                                          <p:spTgt spid="276"/>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theme/theme1.xml><?xml version="1.0" encoding="utf-8"?>
<a:theme xmlns:a="http://schemas.openxmlformats.org/drawingml/2006/main" xmlns:r="http://schemas.openxmlformats.org/officeDocument/2006/relationships" name="Offic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name="Offic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2022-07-23T17:25:29Z</dcterms:created>
  <dc:creator>Sonja  Karbon</dc:creator>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0x010100CCDC99E37D3BB34F911D876D5359BBAC</vt:lpwstr>
  </property>
</Properties>
</file>